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681_3857BD5E.xml" ContentType="application/vnd.ms-powerpoint.comments+xml"/>
  <Override PartName="/ppt/notesSlides/notesSlide6.xml" ContentType="application/vnd.openxmlformats-officedocument.presentationml.notesSlide+xml"/>
  <Override PartName="/ppt/comments/modernComment_816_62483DDD.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685" r:id="rId5"/>
    <p:sldMasterId id="2147483691" r:id="rId6"/>
    <p:sldMasterId id="2147483704" r:id="rId7"/>
    <p:sldMasterId id="2147483710" r:id="rId8"/>
    <p:sldMasterId id="2147483731" r:id="rId9"/>
    <p:sldMasterId id="2147483767" r:id="rId10"/>
  </p:sldMasterIdLst>
  <p:notesMasterIdLst>
    <p:notesMasterId r:id="rId27"/>
  </p:notesMasterIdLst>
  <p:sldIdLst>
    <p:sldId id="2065" r:id="rId11"/>
    <p:sldId id="2076" r:id="rId12"/>
    <p:sldId id="2074" r:id="rId13"/>
    <p:sldId id="2068" r:id="rId14"/>
    <p:sldId id="2071" r:id="rId15"/>
    <p:sldId id="1665" r:id="rId16"/>
    <p:sldId id="2070" r:id="rId17"/>
    <p:sldId id="2058" r:id="rId18"/>
    <p:sldId id="2063" r:id="rId19"/>
    <p:sldId id="2077" r:id="rId20"/>
    <p:sldId id="2062" r:id="rId21"/>
    <p:sldId id="2061" r:id="rId22"/>
    <p:sldId id="2078" r:id="rId23"/>
    <p:sldId id="2031" r:id="rId24"/>
    <p:sldId id="2075" r:id="rId25"/>
    <p:sldId id="2079" r:id="rId26"/>
  </p:sldIdLst>
  <p:sldSz cx="12192000" cy="6858000"/>
  <p:notesSz cx="7010400" cy="9296400"/>
  <p:defaultTextStyle>
    <a:defPPr>
      <a:defRPr lang="en-US"/>
    </a:defPPr>
    <a:lvl1pPr marL="0" algn="l" defTabSz="1071321" rtl="0" eaLnBrk="1" latinLnBrk="0" hangingPunct="1">
      <a:defRPr sz="2110" kern="1200">
        <a:solidFill>
          <a:schemeClr val="tx1"/>
        </a:solidFill>
        <a:latin typeface="+mn-lt"/>
        <a:ea typeface="+mn-ea"/>
        <a:cs typeface="+mn-cs"/>
      </a:defRPr>
    </a:lvl1pPr>
    <a:lvl2pPr marL="535659" algn="l" defTabSz="1071321" rtl="0" eaLnBrk="1" latinLnBrk="0" hangingPunct="1">
      <a:defRPr sz="2110" kern="1200">
        <a:solidFill>
          <a:schemeClr val="tx1"/>
        </a:solidFill>
        <a:latin typeface="+mn-lt"/>
        <a:ea typeface="+mn-ea"/>
        <a:cs typeface="+mn-cs"/>
      </a:defRPr>
    </a:lvl2pPr>
    <a:lvl3pPr marL="1071321" algn="l" defTabSz="1071321" rtl="0" eaLnBrk="1" latinLnBrk="0" hangingPunct="1">
      <a:defRPr sz="2110" kern="1200">
        <a:solidFill>
          <a:schemeClr val="tx1"/>
        </a:solidFill>
        <a:latin typeface="+mn-lt"/>
        <a:ea typeface="+mn-ea"/>
        <a:cs typeface="+mn-cs"/>
      </a:defRPr>
    </a:lvl3pPr>
    <a:lvl4pPr marL="1606978" algn="l" defTabSz="1071321" rtl="0" eaLnBrk="1" latinLnBrk="0" hangingPunct="1">
      <a:defRPr sz="2110" kern="1200">
        <a:solidFill>
          <a:schemeClr val="tx1"/>
        </a:solidFill>
        <a:latin typeface="+mn-lt"/>
        <a:ea typeface="+mn-ea"/>
        <a:cs typeface="+mn-cs"/>
      </a:defRPr>
    </a:lvl4pPr>
    <a:lvl5pPr marL="2142639" algn="l" defTabSz="1071321" rtl="0" eaLnBrk="1" latinLnBrk="0" hangingPunct="1">
      <a:defRPr sz="2110" kern="1200">
        <a:solidFill>
          <a:schemeClr val="tx1"/>
        </a:solidFill>
        <a:latin typeface="+mn-lt"/>
        <a:ea typeface="+mn-ea"/>
        <a:cs typeface="+mn-cs"/>
      </a:defRPr>
    </a:lvl5pPr>
    <a:lvl6pPr marL="2678298" algn="l" defTabSz="1071321" rtl="0" eaLnBrk="1" latinLnBrk="0" hangingPunct="1">
      <a:defRPr sz="2110" kern="1200">
        <a:solidFill>
          <a:schemeClr val="tx1"/>
        </a:solidFill>
        <a:latin typeface="+mn-lt"/>
        <a:ea typeface="+mn-ea"/>
        <a:cs typeface="+mn-cs"/>
      </a:defRPr>
    </a:lvl6pPr>
    <a:lvl7pPr marL="3213958" algn="l" defTabSz="1071321" rtl="0" eaLnBrk="1" latinLnBrk="0" hangingPunct="1">
      <a:defRPr sz="2110" kern="1200">
        <a:solidFill>
          <a:schemeClr val="tx1"/>
        </a:solidFill>
        <a:latin typeface="+mn-lt"/>
        <a:ea typeface="+mn-ea"/>
        <a:cs typeface="+mn-cs"/>
      </a:defRPr>
    </a:lvl7pPr>
    <a:lvl8pPr marL="3749617" algn="l" defTabSz="1071321" rtl="0" eaLnBrk="1" latinLnBrk="0" hangingPunct="1">
      <a:defRPr sz="2110" kern="1200">
        <a:solidFill>
          <a:schemeClr val="tx1"/>
        </a:solidFill>
        <a:latin typeface="+mn-lt"/>
        <a:ea typeface="+mn-ea"/>
        <a:cs typeface="+mn-cs"/>
      </a:defRPr>
    </a:lvl8pPr>
    <a:lvl9pPr marL="4285277" algn="l" defTabSz="1071321" rtl="0" eaLnBrk="1" latinLnBrk="0" hangingPunct="1">
      <a:defRPr sz="211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8EE5EC-7833-9EF9-CB34-6052FF9F42E6}" name="Eric Holmboe" initials="EH" userId="S::eholmboe_acgme.org#ext#@aamc1.onmicrosoft.com::516f8b39-9e33-49d5-899a-5abbe00a112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494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953668-4385-45C1-8585-8BF1626D78C0}" v="3" dt="2022-09-30T15:23:30.651"/>
    <p1510:client id="{A9652D18-F829-40A6-962F-97BD980CAD73}" v="61" dt="2022-12-05T22:41:04.7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94" autoAdjust="0"/>
    <p:restoredTop sz="84371" autoAdjust="0"/>
  </p:normalViewPr>
  <p:slideViewPr>
    <p:cSldViewPr snapToGrid="0">
      <p:cViewPr varScale="1">
        <p:scale>
          <a:sx n="96" d="100"/>
          <a:sy n="96" d="100"/>
        </p:scale>
        <p:origin x="4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Howley" userId="S::lhowley@aamc.org::965be962-7112-41e9-b6ca-8d1fe5472c56" providerId="AD" clId="Web-{A9652D18-F829-40A6-962F-97BD980CAD73}"/>
    <pc:docChg chg="modSld">
      <pc:chgData name="Lisa Howley" userId="S::lhowley@aamc.org::965be962-7112-41e9-b6ca-8d1fe5472c56" providerId="AD" clId="Web-{A9652D18-F829-40A6-962F-97BD980CAD73}" dt="2022-12-05T22:41:04.746" v="35" actId="20577"/>
      <pc:docMkLst>
        <pc:docMk/>
      </pc:docMkLst>
      <pc:sldChg chg="modSp">
        <pc:chgData name="Lisa Howley" userId="S::lhowley@aamc.org::965be962-7112-41e9-b6ca-8d1fe5472c56" providerId="AD" clId="Web-{A9652D18-F829-40A6-962F-97BD980CAD73}" dt="2022-12-05T22:36:19.817" v="8" actId="20577"/>
        <pc:sldMkLst>
          <pc:docMk/>
          <pc:sldMk cId="63902649" sldId="2065"/>
        </pc:sldMkLst>
        <pc:spChg chg="mod">
          <ac:chgData name="Lisa Howley" userId="S::lhowley@aamc.org::965be962-7112-41e9-b6ca-8d1fe5472c56" providerId="AD" clId="Web-{A9652D18-F829-40A6-962F-97BD980CAD73}" dt="2022-12-05T22:36:19.817" v="8" actId="20577"/>
          <ac:spMkLst>
            <pc:docMk/>
            <pc:sldMk cId="63902649" sldId="2065"/>
            <ac:spMk id="5" creationId="{4C33CDC1-10D0-48A1-BC89-5938253B9AF8}"/>
          </ac:spMkLst>
        </pc:spChg>
      </pc:sldChg>
      <pc:sldChg chg="modSp">
        <pc:chgData name="Lisa Howley" userId="S::lhowley@aamc.org::965be962-7112-41e9-b6ca-8d1fe5472c56" providerId="AD" clId="Web-{A9652D18-F829-40A6-962F-97BD980CAD73}" dt="2022-12-05T22:41:04.746" v="35" actId="20577"/>
        <pc:sldMkLst>
          <pc:docMk/>
          <pc:sldMk cId="1322884927" sldId="2075"/>
        </pc:sldMkLst>
        <pc:spChg chg="mod">
          <ac:chgData name="Lisa Howley" userId="S::lhowley@aamc.org::965be962-7112-41e9-b6ca-8d1fe5472c56" providerId="AD" clId="Web-{A9652D18-F829-40A6-962F-97BD980CAD73}" dt="2022-12-05T22:41:04.746" v="35" actId="20577"/>
          <ac:spMkLst>
            <pc:docMk/>
            <pc:sldMk cId="1322884927" sldId="2075"/>
            <ac:spMk id="3" creationId="{C8F5F770-B807-48C3-A948-038C32911BB7}"/>
          </ac:spMkLst>
        </pc:spChg>
      </pc:sldChg>
      <pc:sldChg chg="modSp mod modShow">
        <pc:chgData name="Lisa Howley" userId="S::lhowley@aamc.org::965be962-7112-41e9-b6ca-8d1fe5472c56" providerId="AD" clId="Web-{A9652D18-F829-40A6-962F-97BD980CAD73}" dt="2022-12-05T22:36:29.083" v="9"/>
        <pc:sldMkLst>
          <pc:docMk/>
          <pc:sldMk cId="3597348761" sldId="2076"/>
        </pc:sldMkLst>
        <pc:spChg chg="mod">
          <ac:chgData name="Lisa Howley" userId="S::lhowley@aamc.org::965be962-7112-41e9-b6ca-8d1fe5472c56" providerId="AD" clId="Web-{A9652D18-F829-40A6-962F-97BD980CAD73}" dt="2022-12-05T22:36:09.692" v="3" actId="20577"/>
          <ac:spMkLst>
            <pc:docMk/>
            <pc:sldMk cId="3597348761" sldId="2076"/>
            <ac:spMk id="3" creationId="{83473E70-EBE4-4A00-B2F9-583D36230D02}"/>
          </ac:spMkLst>
        </pc:spChg>
      </pc:sldChg>
      <pc:sldChg chg="modSp">
        <pc:chgData name="Lisa Howley" userId="S::lhowley@aamc.org::965be962-7112-41e9-b6ca-8d1fe5472c56" providerId="AD" clId="Web-{A9652D18-F829-40A6-962F-97BD980CAD73}" dt="2022-12-05T22:37:35.788" v="27" actId="20577"/>
        <pc:sldMkLst>
          <pc:docMk/>
          <pc:sldMk cId="532566968" sldId="2077"/>
        </pc:sldMkLst>
        <pc:spChg chg="mod">
          <ac:chgData name="Lisa Howley" userId="S::lhowley@aamc.org::965be962-7112-41e9-b6ca-8d1fe5472c56" providerId="AD" clId="Web-{A9652D18-F829-40A6-962F-97BD980CAD73}" dt="2022-12-05T22:37:20.662" v="25" actId="20577"/>
          <ac:spMkLst>
            <pc:docMk/>
            <pc:sldMk cId="532566968" sldId="2077"/>
            <ac:spMk id="5" creationId="{9894D618-223B-4D27-ACF2-4892CF2A68F5}"/>
          </ac:spMkLst>
        </pc:spChg>
        <pc:spChg chg="mod">
          <ac:chgData name="Lisa Howley" userId="S::lhowley@aamc.org::965be962-7112-41e9-b6ca-8d1fe5472c56" providerId="AD" clId="Web-{A9652D18-F829-40A6-962F-97BD980CAD73}" dt="2022-12-05T22:37:35.788" v="27" actId="20577"/>
          <ac:spMkLst>
            <pc:docMk/>
            <pc:sldMk cId="532566968" sldId="2077"/>
            <ac:spMk id="8" creationId="{188B3841-D814-4993-BC0F-6800A7B5177B}"/>
          </ac:spMkLst>
        </pc:spChg>
      </pc:sldChg>
    </pc:docChg>
  </pc:docChgLst>
  <pc:docChgLst>
    <pc:chgData name="Lisa Howley" userId="965be962-7112-41e9-b6ca-8d1fe5472c56" providerId="ADAL" clId="{8A799CA4-BA0B-4BCC-8965-3761DE5A5CB9}"/>
    <pc:docChg chg="custSel modSld">
      <pc:chgData name="Lisa Howley" userId="965be962-7112-41e9-b6ca-8d1fe5472c56" providerId="ADAL" clId="{8A799CA4-BA0B-4BCC-8965-3761DE5A5CB9}" dt="2022-09-19T16:42:51.818" v="96" actId="114"/>
      <pc:docMkLst>
        <pc:docMk/>
      </pc:docMkLst>
      <pc:sldChg chg="modSp mod">
        <pc:chgData name="Lisa Howley" userId="965be962-7112-41e9-b6ca-8d1fe5472c56" providerId="ADAL" clId="{8A799CA4-BA0B-4BCC-8965-3761DE5A5CB9}" dt="2022-09-19T16:42:51.818" v="96" actId="114"/>
        <pc:sldMkLst>
          <pc:docMk/>
          <pc:sldMk cId="63902649" sldId="2065"/>
        </pc:sldMkLst>
        <pc:spChg chg="mod">
          <ac:chgData name="Lisa Howley" userId="965be962-7112-41e9-b6ca-8d1fe5472c56" providerId="ADAL" clId="{8A799CA4-BA0B-4BCC-8965-3761DE5A5CB9}" dt="2022-09-19T16:42:51.818" v="96" actId="114"/>
          <ac:spMkLst>
            <pc:docMk/>
            <pc:sldMk cId="63902649" sldId="2065"/>
            <ac:spMk id="2" creationId="{CF1E4E6E-A986-4404-B4C6-C4283EB82EEF}"/>
          </ac:spMkLst>
        </pc:spChg>
      </pc:sldChg>
    </pc:docChg>
  </pc:docChgLst>
  <pc:docChgLst>
    <pc:chgData name="Lisa Howley" userId="S::lhowley@aamc.org::965be962-7112-41e9-b6ca-8d1fe5472c56" providerId="AD" clId="Web-{75953668-4385-45C1-8585-8BF1626D78C0}"/>
    <pc:docChg chg="modSld">
      <pc:chgData name="Lisa Howley" userId="S::lhowley@aamc.org::965be962-7112-41e9-b6ca-8d1fe5472c56" providerId="AD" clId="Web-{75953668-4385-45C1-8585-8BF1626D78C0}" dt="2022-09-30T15:23:30.651" v="1"/>
      <pc:docMkLst>
        <pc:docMk/>
      </pc:docMkLst>
      <pc:sldChg chg="modSp">
        <pc:chgData name="Lisa Howley" userId="S::lhowley@aamc.org::965be962-7112-41e9-b6ca-8d1fe5472c56" providerId="AD" clId="Web-{75953668-4385-45C1-8585-8BF1626D78C0}" dt="2022-09-30T15:23:06.854" v="0" actId="20577"/>
        <pc:sldMkLst>
          <pc:docMk/>
          <pc:sldMk cId="63902649" sldId="2065"/>
        </pc:sldMkLst>
        <pc:spChg chg="mod">
          <ac:chgData name="Lisa Howley" userId="S::lhowley@aamc.org::965be962-7112-41e9-b6ca-8d1fe5472c56" providerId="AD" clId="Web-{75953668-4385-45C1-8585-8BF1626D78C0}" dt="2022-09-30T15:23:06.854" v="0" actId="20577"/>
          <ac:spMkLst>
            <pc:docMk/>
            <pc:sldMk cId="63902649" sldId="2065"/>
            <ac:spMk id="2" creationId="{CF1E4E6E-A986-4404-B4C6-C4283EB82EEF}"/>
          </ac:spMkLst>
        </pc:spChg>
      </pc:sldChg>
      <pc:sldChg chg="mod modShow">
        <pc:chgData name="Lisa Howley" userId="S::lhowley@aamc.org::965be962-7112-41e9-b6ca-8d1fe5472c56" providerId="AD" clId="Web-{75953668-4385-45C1-8585-8BF1626D78C0}" dt="2022-09-30T15:23:30.651" v="1"/>
        <pc:sldMkLst>
          <pc:docMk/>
          <pc:sldMk cId="3597348761" sldId="2076"/>
        </pc:sldMkLst>
      </pc:sldChg>
    </pc:docChg>
  </pc:docChgLst>
</pc:chgInfo>
</file>

<file path=ppt/comments/modernComment_681_3857BD5E.xml><?xml version="1.0" encoding="utf-8"?>
<p188:cmLst xmlns:a="http://schemas.openxmlformats.org/drawingml/2006/main" xmlns:r="http://schemas.openxmlformats.org/officeDocument/2006/relationships" xmlns:p188="http://schemas.microsoft.com/office/powerpoint/2018/8/main">
  <p188:cm id="{861051C4-FAD9-4052-8605-3FF86FEEFD75}" authorId="{4D8EE5EC-7833-9EF9-CB34-6052FF9F42E6}" status="resolved" created="2022-08-15T15:59:53.297" complete="100000">
    <pc:sldMkLst xmlns:pc="http://schemas.microsoft.com/office/powerpoint/2013/main/command">
      <pc:docMk/>
      <pc:sldMk cId="945274206" sldId="1665"/>
    </pc:sldMkLst>
    <p188:pos x="6930571" y="1342571"/>
    <p188:txBody>
      <a:bodyPr/>
      <a:lstStyle/>
      <a:p>
        <a:r>
          <a:rPr lang="en-US"/>
          <a:t>Patient Care was later revised to "Patient Care and Procedural Skills" and you may want to note that</a:t>
        </a:r>
      </a:p>
    </p188:txBody>
  </p188:cm>
</p188:cmLst>
</file>

<file path=ppt/comments/modernComment_816_62483DDD.xml><?xml version="1.0" encoding="utf-8"?>
<p188:cmLst xmlns:a="http://schemas.openxmlformats.org/drawingml/2006/main" xmlns:r="http://schemas.openxmlformats.org/officeDocument/2006/relationships" xmlns:p188="http://schemas.microsoft.com/office/powerpoint/2018/8/main">
  <p188:cm id="{861ADD4D-9858-4C18-AC04-FD74C2BCDFD0}" authorId="{4D8EE5EC-7833-9EF9-CB34-6052FF9F42E6}" status="resolved" created="2022-08-15T16:01:31.035" complete="100000">
    <ac:txMkLst xmlns:ac="http://schemas.microsoft.com/office/drawing/2013/main/command">
      <pc:docMk xmlns:pc="http://schemas.microsoft.com/office/powerpoint/2013/main/command"/>
      <pc:sldMk xmlns:pc="http://schemas.microsoft.com/office/powerpoint/2013/main/command" cId="1648901597" sldId="2070"/>
      <ac:spMk id="5" creationId="{BD11F456-2B0D-4C76-9689-CDB215120186}"/>
      <ac:txMk cp="133">
        <ac:context len="147" hash="2255760557"/>
      </ac:txMk>
    </ac:txMkLst>
    <p188:pos x="861785" y="761999"/>
    <p188:txBody>
      <a:bodyPr/>
      <a:lstStyle/>
      <a:p>
        <a:r>
          <a:rPr lang="en-US"/>
          <a:t>Would remove "Review Committee" the Milestones are not actually the purview of the RCs per se and may be confusing. Just say "GME competency Milestones."</a:t>
        </a:r>
      </a:p>
    </p188:txBody>
  </p188:cm>
</p188: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308906-A548-481A-BA6F-9D46990334AC}" type="doc">
      <dgm:prSet loTypeId="urn:microsoft.com/office/officeart/2005/8/layout/arrow2" loCatId="process" qsTypeId="urn:microsoft.com/office/officeart/2005/8/quickstyle/simple2" qsCatId="simple" csTypeId="urn:microsoft.com/office/officeart/2005/8/colors/accent0_3" csCatId="mainScheme" phldr="1"/>
      <dgm:spPr/>
    </dgm:pt>
    <dgm:pt modelId="{2CE1EB3A-5C67-4770-BEA4-36E2834626D6}">
      <dgm:prSet phldrT="[Text]" custT="1"/>
      <dgm:spPr/>
      <dgm:t>
        <a:bodyPr/>
        <a:lstStyle/>
        <a:p>
          <a:r>
            <a:rPr lang="en-US" sz="1800" dirty="0">
              <a:solidFill>
                <a:srgbClr val="002060"/>
              </a:solidFill>
              <a:latin typeface="Arial Nova Cond" panose="020B0506020202020204" pitchFamily="34" charset="0"/>
            </a:rPr>
            <a:t>ABMS 6 Core Competencies Integrated within Continuing Certification</a:t>
          </a:r>
        </a:p>
      </dgm:t>
    </dgm:pt>
    <dgm:pt modelId="{E6B1CFFB-259F-4AD4-8A7B-0200C254F636}" type="parTrans" cxnId="{8AB6CCA3-B1A2-4E6A-B5B5-871084590789}">
      <dgm:prSet/>
      <dgm:spPr/>
      <dgm:t>
        <a:bodyPr/>
        <a:lstStyle/>
        <a:p>
          <a:endParaRPr lang="en-US" sz="1800">
            <a:solidFill>
              <a:schemeClr val="bg1"/>
            </a:solidFill>
            <a:latin typeface="Arial Nova Cond" panose="020B0506020202020204" pitchFamily="34" charset="0"/>
          </a:endParaRPr>
        </a:p>
      </dgm:t>
    </dgm:pt>
    <dgm:pt modelId="{C4D8773D-A309-42FA-96BB-E0769BB2BC1B}" type="sibTrans" cxnId="{8AB6CCA3-B1A2-4E6A-B5B5-871084590789}">
      <dgm:prSet/>
      <dgm:spPr/>
      <dgm:t>
        <a:bodyPr/>
        <a:lstStyle/>
        <a:p>
          <a:endParaRPr lang="en-US" sz="1800">
            <a:solidFill>
              <a:schemeClr val="bg1"/>
            </a:solidFill>
            <a:latin typeface="Arial Nova Cond" panose="020B0506020202020204" pitchFamily="34" charset="0"/>
          </a:endParaRPr>
        </a:p>
      </dgm:t>
    </dgm:pt>
    <dgm:pt modelId="{EFB9FF41-9FA0-4CC1-A432-DA99341A6C0B}">
      <dgm:prSet phldrT="[Text]" custT="1"/>
      <dgm:spPr/>
      <dgm:t>
        <a:bodyPr/>
        <a:lstStyle/>
        <a:p>
          <a:r>
            <a:rPr lang="en-US" sz="1800" dirty="0">
              <a:solidFill>
                <a:srgbClr val="002060"/>
              </a:solidFill>
              <a:latin typeface="Arial Nova Cond" panose="020B0506020202020204" pitchFamily="34" charset="0"/>
            </a:rPr>
            <a:t>Pre-Med Competencies</a:t>
          </a:r>
        </a:p>
      </dgm:t>
    </dgm:pt>
    <dgm:pt modelId="{B88664A0-520A-4331-A1AF-E1A2415B7669}" type="parTrans" cxnId="{3C2F487F-674C-44E9-AA16-C775ADA9C354}">
      <dgm:prSet/>
      <dgm:spPr/>
      <dgm:t>
        <a:bodyPr/>
        <a:lstStyle/>
        <a:p>
          <a:endParaRPr lang="en-US" sz="1800">
            <a:solidFill>
              <a:schemeClr val="bg1"/>
            </a:solidFill>
            <a:latin typeface="Arial Nova Cond" panose="020B0506020202020204" pitchFamily="34" charset="0"/>
          </a:endParaRPr>
        </a:p>
      </dgm:t>
    </dgm:pt>
    <dgm:pt modelId="{FA809612-666E-4051-9F10-BCB0C5379FCD}" type="sibTrans" cxnId="{3C2F487F-674C-44E9-AA16-C775ADA9C354}">
      <dgm:prSet/>
      <dgm:spPr/>
      <dgm:t>
        <a:bodyPr/>
        <a:lstStyle/>
        <a:p>
          <a:endParaRPr lang="en-US" sz="1800">
            <a:solidFill>
              <a:schemeClr val="bg1"/>
            </a:solidFill>
            <a:latin typeface="Arial Nova Cond" panose="020B0506020202020204" pitchFamily="34" charset="0"/>
          </a:endParaRPr>
        </a:p>
      </dgm:t>
    </dgm:pt>
    <dgm:pt modelId="{43295B27-97ED-4245-9623-445CABDE9D61}">
      <dgm:prSet phldrT="[Text]" custT="1"/>
      <dgm:spPr/>
      <dgm:t>
        <a:bodyPr/>
        <a:lstStyle/>
        <a:p>
          <a:r>
            <a:rPr lang="en-US" sz="1800" b="1" dirty="0">
              <a:solidFill>
                <a:schemeClr val="accent3">
                  <a:lumMod val="50000"/>
                </a:schemeClr>
              </a:solidFill>
              <a:latin typeface="Arial Nova Cond" panose="020B0506020202020204" pitchFamily="34" charset="0"/>
            </a:rPr>
            <a:t>Foundational Competencies</a:t>
          </a:r>
        </a:p>
      </dgm:t>
    </dgm:pt>
    <dgm:pt modelId="{72C150B2-9784-4462-A6CB-4B171895CF61}" type="parTrans" cxnId="{2B602691-12B3-4D4A-B841-D878DC2F14E1}">
      <dgm:prSet/>
      <dgm:spPr/>
      <dgm:t>
        <a:bodyPr/>
        <a:lstStyle/>
        <a:p>
          <a:endParaRPr lang="en-US" sz="1800">
            <a:solidFill>
              <a:schemeClr val="bg1"/>
            </a:solidFill>
            <a:latin typeface="Arial Nova Cond" panose="020B0506020202020204" pitchFamily="34" charset="0"/>
          </a:endParaRPr>
        </a:p>
      </dgm:t>
    </dgm:pt>
    <dgm:pt modelId="{0AAF3534-5C20-48F9-9089-3841D1D6CF95}" type="sibTrans" cxnId="{2B602691-12B3-4D4A-B841-D878DC2F14E1}">
      <dgm:prSet/>
      <dgm:spPr/>
      <dgm:t>
        <a:bodyPr/>
        <a:lstStyle/>
        <a:p>
          <a:endParaRPr lang="en-US" sz="1800">
            <a:solidFill>
              <a:schemeClr val="bg1"/>
            </a:solidFill>
            <a:latin typeface="Arial Nova Cond" panose="020B0506020202020204" pitchFamily="34" charset="0"/>
          </a:endParaRPr>
        </a:p>
      </dgm:t>
    </dgm:pt>
    <dgm:pt modelId="{03034C57-8051-493C-BD1B-250B66DC4AFF}">
      <dgm:prSet phldrT="[Text]" custT="1"/>
      <dgm:spPr/>
      <dgm:t>
        <a:bodyPr/>
        <a:lstStyle/>
        <a:p>
          <a:r>
            <a:rPr lang="en-US" sz="1800" b="0" dirty="0">
              <a:solidFill>
                <a:srgbClr val="002060"/>
              </a:solidFill>
              <a:latin typeface="Arial Nova Cond" panose="020B0506020202020204" pitchFamily="34" charset="0"/>
            </a:rPr>
            <a:t>Transition to Residency Competencies</a:t>
          </a:r>
        </a:p>
      </dgm:t>
    </dgm:pt>
    <dgm:pt modelId="{C68579C3-0CD6-4FEB-9A5F-462489936E34}" type="parTrans" cxnId="{604EA769-3DE4-44E0-9252-BB494DE4C2D8}">
      <dgm:prSet/>
      <dgm:spPr/>
      <dgm:t>
        <a:bodyPr/>
        <a:lstStyle/>
        <a:p>
          <a:endParaRPr lang="en-US" sz="1800">
            <a:solidFill>
              <a:schemeClr val="bg1"/>
            </a:solidFill>
            <a:latin typeface="Arial Nova Cond" panose="020B0506020202020204" pitchFamily="34" charset="0"/>
          </a:endParaRPr>
        </a:p>
      </dgm:t>
    </dgm:pt>
    <dgm:pt modelId="{C1637E06-0DFD-4572-86DA-56747FD2F398}" type="sibTrans" cxnId="{604EA769-3DE4-44E0-9252-BB494DE4C2D8}">
      <dgm:prSet/>
      <dgm:spPr/>
      <dgm:t>
        <a:bodyPr/>
        <a:lstStyle/>
        <a:p>
          <a:endParaRPr lang="en-US" sz="1800">
            <a:solidFill>
              <a:schemeClr val="bg1"/>
            </a:solidFill>
            <a:latin typeface="Arial Nova Cond" panose="020B0506020202020204" pitchFamily="34" charset="0"/>
          </a:endParaRPr>
        </a:p>
      </dgm:t>
    </dgm:pt>
    <dgm:pt modelId="{0AAC2397-6D7E-4BDF-B4B3-B8C8DAC396BB}">
      <dgm:prSet phldrT="[Text]" custT="1"/>
      <dgm:spPr/>
      <dgm:t>
        <a:bodyPr/>
        <a:lstStyle/>
        <a:p>
          <a:r>
            <a:rPr lang="en-US" sz="1800" dirty="0">
              <a:solidFill>
                <a:srgbClr val="002060"/>
              </a:solidFill>
              <a:latin typeface="Arial Nova Cond" panose="020B0506020202020204" pitchFamily="34" charset="0"/>
            </a:rPr>
            <a:t>GME 6 Core Competencies &amp; Their Milestones</a:t>
          </a:r>
        </a:p>
      </dgm:t>
    </dgm:pt>
    <dgm:pt modelId="{622B2B23-30C8-4999-9C16-FE978EA3B7E2}" type="parTrans" cxnId="{C9796520-A572-4E97-9D05-411DF0011067}">
      <dgm:prSet/>
      <dgm:spPr/>
      <dgm:t>
        <a:bodyPr/>
        <a:lstStyle/>
        <a:p>
          <a:endParaRPr lang="en-US" sz="1800">
            <a:solidFill>
              <a:schemeClr val="bg1"/>
            </a:solidFill>
            <a:latin typeface="Arial Nova Cond" panose="020B0506020202020204" pitchFamily="34" charset="0"/>
          </a:endParaRPr>
        </a:p>
      </dgm:t>
    </dgm:pt>
    <dgm:pt modelId="{BD551463-028F-4C7D-84B6-6FAC3CFBBEAF}" type="sibTrans" cxnId="{C9796520-A572-4E97-9D05-411DF0011067}">
      <dgm:prSet/>
      <dgm:spPr/>
      <dgm:t>
        <a:bodyPr/>
        <a:lstStyle/>
        <a:p>
          <a:endParaRPr lang="en-US" sz="1800">
            <a:solidFill>
              <a:schemeClr val="bg1"/>
            </a:solidFill>
            <a:latin typeface="Arial Nova Cond" panose="020B0506020202020204" pitchFamily="34" charset="0"/>
          </a:endParaRPr>
        </a:p>
      </dgm:t>
    </dgm:pt>
    <dgm:pt modelId="{10843172-6253-4CFD-8913-3AE59F764FD6}" type="pres">
      <dgm:prSet presAssocID="{66308906-A548-481A-BA6F-9D46990334AC}" presName="arrowDiagram" presStyleCnt="0">
        <dgm:presLayoutVars>
          <dgm:chMax val="5"/>
          <dgm:dir/>
          <dgm:resizeHandles val="exact"/>
        </dgm:presLayoutVars>
      </dgm:prSet>
      <dgm:spPr/>
    </dgm:pt>
    <dgm:pt modelId="{D22AD9AA-7E91-4C3A-B902-3916B8501F34}" type="pres">
      <dgm:prSet presAssocID="{66308906-A548-481A-BA6F-9D46990334AC}" presName="arrow" presStyleLbl="bgShp" presStyleIdx="0" presStyleCnt="1" custLinFactNeighborX="82" custLinFactNeighborY="-709"/>
      <dgm:spPr/>
    </dgm:pt>
    <dgm:pt modelId="{CBBAC776-02B7-44BF-8C9F-F0D6080D3BF6}" type="pres">
      <dgm:prSet presAssocID="{66308906-A548-481A-BA6F-9D46990334AC}" presName="arrowDiagram5" presStyleCnt="0"/>
      <dgm:spPr/>
    </dgm:pt>
    <dgm:pt modelId="{D3EB89D4-389E-40FA-880F-80AB5723D4EC}" type="pres">
      <dgm:prSet presAssocID="{EFB9FF41-9FA0-4CC1-A432-DA99341A6C0B}" presName="bullet5a" presStyleLbl="node1" presStyleIdx="0" presStyleCnt="5"/>
      <dgm:spPr/>
    </dgm:pt>
    <dgm:pt modelId="{62FA96FB-7A53-4AA7-9923-DDE98499AF52}" type="pres">
      <dgm:prSet presAssocID="{EFB9FF41-9FA0-4CC1-A432-DA99341A6C0B}" presName="textBox5a" presStyleLbl="revTx" presStyleIdx="0" presStyleCnt="5" custScaleX="225400" custLinFactNeighborX="72572" custLinFactNeighborY="2523">
        <dgm:presLayoutVars>
          <dgm:bulletEnabled val="1"/>
        </dgm:presLayoutVars>
      </dgm:prSet>
      <dgm:spPr/>
    </dgm:pt>
    <dgm:pt modelId="{C811AA83-213A-43C5-A86E-3E8398901CC9}" type="pres">
      <dgm:prSet presAssocID="{43295B27-97ED-4245-9623-445CABDE9D61}" presName="bullet5b" presStyleLbl="node1" presStyleIdx="1" presStyleCnt="5"/>
      <dgm:spPr/>
    </dgm:pt>
    <dgm:pt modelId="{B7771557-D10D-485E-B9D9-919A764F3E87}" type="pres">
      <dgm:prSet presAssocID="{43295B27-97ED-4245-9623-445CABDE9D61}" presName="textBox5b" presStyleLbl="revTx" presStyleIdx="1" presStyleCnt="5" custScaleX="152320" custLinFactNeighborX="28799" custLinFactNeighborY="6085">
        <dgm:presLayoutVars>
          <dgm:bulletEnabled val="1"/>
        </dgm:presLayoutVars>
      </dgm:prSet>
      <dgm:spPr/>
    </dgm:pt>
    <dgm:pt modelId="{624FE312-BE7F-45ED-9337-41B89C6D0017}" type="pres">
      <dgm:prSet presAssocID="{03034C57-8051-493C-BD1B-250B66DC4AFF}" presName="bullet5c" presStyleLbl="node1" presStyleIdx="2" presStyleCnt="5"/>
      <dgm:spPr/>
    </dgm:pt>
    <dgm:pt modelId="{DCC98517-05F1-4D78-94F1-5B5E9C4B0F92}" type="pres">
      <dgm:prSet presAssocID="{03034C57-8051-493C-BD1B-250B66DC4AFF}" presName="textBox5c" presStyleLbl="revTx" presStyleIdx="2" presStyleCnt="5" custScaleX="133979" custLinFactNeighborX="28559" custLinFactNeighborY="4983">
        <dgm:presLayoutVars>
          <dgm:bulletEnabled val="1"/>
        </dgm:presLayoutVars>
      </dgm:prSet>
      <dgm:spPr/>
    </dgm:pt>
    <dgm:pt modelId="{0996135D-351A-4DB4-B640-BD3FEA94B97C}" type="pres">
      <dgm:prSet presAssocID="{0AAC2397-6D7E-4BDF-B4B3-B8C8DAC396BB}" presName="bullet5d" presStyleLbl="node1" presStyleIdx="3" presStyleCnt="5"/>
      <dgm:spPr/>
    </dgm:pt>
    <dgm:pt modelId="{0C5B7777-CE63-4136-8F70-87F7EFB6C2CC}" type="pres">
      <dgm:prSet presAssocID="{0AAC2397-6D7E-4BDF-B4B3-B8C8DAC396BB}" presName="textBox5d" presStyleLbl="revTx" presStyleIdx="3" presStyleCnt="5" custScaleX="111130" custLinFactNeighborX="16820" custLinFactNeighborY="8033">
        <dgm:presLayoutVars>
          <dgm:bulletEnabled val="1"/>
        </dgm:presLayoutVars>
      </dgm:prSet>
      <dgm:spPr/>
    </dgm:pt>
    <dgm:pt modelId="{215332E9-9FD1-48D6-98ED-1B85D6ACB759}" type="pres">
      <dgm:prSet presAssocID="{2CE1EB3A-5C67-4770-BEA4-36E2834626D6}" presName="bullet5e" presStyleLbl="node1" presStyleIdx="4" presStyleCnt="5"/>
      <dgm:spPr/>
    </dgm:pt>
    <dgm:pt modelId="{059B550E-B98F-4DF2-A854-B6B718C0D95F}" type="pres">
      <dgm:prSet presAssocID="{2CE1EB3A-5C67-4770-BEA4-36E2834626D6}" presName="textBox5e" presStyleLbl="revTx" presStyleIdx="4" presStyleCnt="5" custScaleX="152405" custLinFactNeighborX="35411" custLinFactNeighborY="385">
        <dgm:presLayoutVars>
          <dgm:bulletEnabled val="1"/>
        </dgm:presLayoutVars>
      </dgm:prSet>
      <dgm:spPr/>
    </dgm:pt>
  </dgm:ptLst>
  <dgm:cxnLst>
    <dgm:cxn modelId="{7F30A40A-15F7-49DB-91F1-F135B224B675}" type="presOf" srcId="{43295B27-97ED-4245-9623-445CABDE9D61}" destId="{B7771557-D10D-485E-B9D9-919A764F3E87}" srcOrd="0" destOrd="0" presId="urn:microsoft.com/office/officeart/2005/8/layout/arrow2"/>
    <dgm:cxn modelId="{C9796520-A572-4E97-9D05-411DF0011067}" srcId="{66308906-A548-481A-BA6F-9D46990334AC}" destId="{0AAC2397-6D7E-4BDF-B4B3-B8C8DAC396BB}" srcOrd="3" destOrd="0" parTransId="{622B2B23-30C8-4999-9C16-FE978EA3B7E2}" sibTransId="{BD551463-028F-4C7D-84B6-6FAC3CFBBEAF}"/>
    <dgm:cxn modelId="{5347A420-A0F2-4EB4-849A-7F0C35256542}" type="presOf" srcId="{66308906-A548-481A-BA6F-9D46990334AC}" destId="{10843172-6253-4CFD-8913-3AE59F764FD6}" srcOrd="0" destOrd="0" presId="urn:microsoft.com/office/officeart/2005/8/layout/arrow2"/>
    <dgm:cxn modelId="{ADE26634-7D21-4968-A88F-B01ED75EAF3D}" type="presOf" srcId="{2CE1EB3A-5C67-4770-BEA4-36E2834626D6}" destId="{059B550E-B98F-4DF2-A854-B6B718C0D95F}" srcOrd="0" destOrd="0" presId="urn:microsoft.com/office/officeart/2005/8/layout/arrow2"/>
    <dgm:cxn modelId="{604EA769-3DE4-44E0-9252-BB494DE4C2D8}" srcId="{66308906-A548-481A-BA6F-9D46990334AC}" destId="{03034C57-8051-493C-BD1B-250B66DC4AFF}" srcOrd="2" destOrd="0" parTransId="{C68579C3-0CD6-4FEB-9A5F-462489936E34}" sibTransId="{C1637E06-0DFD-4572-86DA-56747FD2F398}"/>
    <dgm:cxn modelId="{BECF2C6E-9937-4A48-87CF-06F1A3B814BC}" type="presOf" srcId="{03034C57-8051-493C-BD1B-250B66DC4AFF}" destId="{DCC98517-05F1-4D78-94F1-5B5E9C4B0F92}" srcOrd="0" destOrd="0" presId="urn:microsoft.com/office/officeart/2005/8/layout/arrow2"/>
    <dgm:cxn modelId="{3C2F487F-674C-44E9-AA16-C775ADA9C354}" srcId="{66308906-A548-481A-BA6F-9D46990334AC}" destId="{EFB9FF41-9FA0-4CC1-A432-DA99341A6C0B}" srcOrd="0" destOrd="0" parTransId="{B88664A0-520A-4331-A1AF-E1A2415B7669}" sibTransId="{FA809612-666E-4051-9F10-BCB0C5379FCD}"/>
    <dgm:cxn modelId="{AD87B68E-2A30-49E8-A7DF-1E298290A085}" type="presOf" srcId="{EFB9FF41-9FA0-4CC1-A432-DA99341A6C0B}" destId="{62FA96FB-7A53-4AA7-9923-DDE98499AF52}" srcOrd="0" destOrd="0" presId="urn:microsoft.com/office/officeart/2005/8/layout/arrow2"/>
    <dgm:cxn modelId="{2B602691-12B3-4D4A-B841-D878DC2F14E1}" srcId="{66308906-A548-481A-BA6F-9D46990334AC}" destId="{43295B27-97ED-4245-9623-445CABDE9D61}" srcOrd="1" destOrd="0" parTransId="{72C150B2-9784-4462-A6CB-4B171895CF61}" sibTransId="{0AAF3534-5C20-48F9-9089-3841D1D6CF95}"/>
    <dgm:cxn modelId="{8AB6CCA3-B1A2-4E6A-B5B5-871084590789}" srcId="{66308906-A548-481A-BA6F-9D46990334AC}" destId="{2CE1EB3A-5C67-4770-BEA4-36E2834626D6}" srcOrd="4" destOrd="0" parTransId="{E6B1CFFB-259F-4AD4-8A7B-0200C254F636}" sibTransId="{C4D8773D-A309-42FA-96BB-E0769BB2BC1B}"/>
    <dgm:cxn modelId="{CA28B6B4-0E9A-48C2-BA6A-7420ED53149B}" type="presOf" srcId="{0AAC2397-6D7E-4BDF-B4B3-B8C8DAC396BB}" destId="{0C5B7777-CE63-4136-8F70-87F7EFB6C2CC}" srcOrd="0" destOrd="0" presId="urn:microsoft.com/office/officeart/2005/8/layout/arrow2"/>
    <dgm:cxn modelId="{085F7946-8D62-4CFA-A1E5-435A70D46055}" type="presParOf" srcId="{10843172-6253-4CFD-8913-3AE59F764FD6}" destId="{D22AD9AA-7E91-4C3A-B902-3916B8501F34}" srcOrd="0" destOrd="0" presId="urn:microsoft.com/office/officeart/2005/8/layout/arrow2"/>
    <dgm:cxn modelId="{67B4B78A-28E5-43FF-976B-F638A46FA994}" type="presParOf" srcId="{10843172-6253-4CFD-8913-3AE59F764FD6}" destId="{CBBAC776-02B7-44BF-8C9F-F0D6080D3BF6}" srcOrd="1" destOrd="0" presId="urn:microsoft.com/office/officeart/2005/8/layout/arrow2"/>
    <dgm:cxn modelId="{ACD230B2-079B-410F-9592-ADC245CCE96C}" type="presParOf" srcId="{CBBAC776-02B7-44BF-8C9F-F0D6080D3BF6}" destId="{D3EB89D4-389E-40FA-880F-80AB5723D4EC}" srcOrd="0" destOrd="0" presId="urn:microsoft.com/office/officeart/2005/8/layout/arrow2"/>
    <dgm:cxn modelId="{720F4AF9-1374-47B7-B005-D4A095C0B3EC}" type="presParOf" srcId="{CBBAC776-02B7-44BF-8C9F-F0D6080D3BF6}" destId="{62FA96FB-7A53-4AA7-9923-DDE98499AF52}" srcOrd="1" destOrd="0" presId="urn:microsoft.com/office/officeart/2005/8/layout/arrow2"/>
    <dgm:cxn modelId="{F48E2634-B201-47CE-9039-A0E8D3D88351}" type="presParOf" srcId="{CBBAC776-02B7-44BF-8C9F-F0D6080D3BF6}" destId="{C811AA83-213A-43C5-A86E-3E8398901CC9}" srcOrd="2" destOrd="0" presId="urn:microsoft.com/office/officeart/2005/8/layout/arrow2"/>
    <dgm:cxn modelId="{77433D37-2D9A-4814-A9E8-5B65E4ACD3DB}" type="presParOf" srcId="{CBBAC776-02B7-44BF-8C9F-F0D6080D3BF6}" destId="{B7771557-D10D-485E-B9D9-919A764F3E87}" srcOrd="3" destOrd="0" presId="urn:microsoft.com/office/officeart/2005/8/layout/arrow2"/>
    <dgm:cxn modelId="{FE858E76-019A-4069-AC14-9F96F86766BA}" type="presParOf" srcId="{CBBAC776-02B7-44BF-8C9F-F0D6080D3BF6}" destId="{624FE312-BE7F-45ED-9337-41B89C6D0017}" srcOrd="4" destOrd="0" presId="urn:microsoft.com/office/officeart/2005/8/layout/arrow2"/>
    <dgm:cxn modelId="{F154D36D-DEB3-4DF5-B7A4-EED99998D279}" type="presParOf" srcId="{CBBAC776-02B7-44BF-8C9F-F0D6080D3BF6}" destId="{DCC98517-05F1-4D78-94F1-5B5E9C4B0F92}" srcOrd="5" destOrd="0" presId="urn:microsoft.com/office/officeart/2005/8/layout/arrow2"/>
    <dgm:cxn modelId="{86D5A470-424E-405D-A081-D8EA3F3D5751}" type="presParOf" srcId="{CBBAC776-02B7-44BF-8C9F-F0D6080D3BF6}" destId="{0996135D-351A-4DB4-B640-BD3FEA94B97C}" srcOrd="6" destOrd="0" presId="urn:microsoft.com/office/officeart/2005/8/layout/arrow2"/>
    <dgm:cxn modelId="{CC4EEDE7-7DF7-46EC-A19B-8CB17B4D1561}" type="presParOf" srcId="{CBBAC776-02B7-44BF-8C9F-F0D6080D3BF6}" destId="{0C5B7777-CE63-4136-8F70-87F7EFB6C2CC}" srcOrd="7" destOrd="0" presId="urn:microsoft.com/office/officeart/2005/8/layout/arrow2"/>
    <dgm:cxn modelId="{9297B718-B4BE-4EEE-8732-FC29B6BF9620}" type="presParOf" srcId="{CBBAC776-02B7-44BF-8C9F-F0D6080D3BF6}" destId="{215332E9-9FD1-48D6-98ED-1B85D6ACB759}" srcOrd="8" destOrd="0" presId="urn:microsoft.com/office/officeart/2005/8/layout/arrow2"/>
    <dgm:cxn modelId="{EBCAAFF1-F950-4891-B454-28A35B087408}" type="presParOf" srcId="{CBBAC776-02B7-44BF-8C9F-F0D6080D3BF6}" destId="{059B550E-B98F-4DF2-A854-B6B718C0D95F}" srcOrd="9" destOrd="0" presId="urn:microsoft.com/office/officeart/2005/8/layout/arrow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34B613-03FC-4FCF-B03E-5AF3290E4AEF}" type="doc">
      <dgm:prSet loTypeId="urn:microsoft.com/office/officeart/2016/7/layout/LinearArrowProcessNumbered" loCatId="process" qsTypeId="urn:microsoft.com/office/officeart/2005/8/quickstyle/simple4" qsCatId="simple" csTypeId="urn:microsoft.com/office/officeart/2005/8/colors/colorful1" csCatId="colorful" phldr="1"/>
      <dgm:spPr/>
      <dgm:t>
        <a:bodyPr/>
        <a:lstStyle/>
        <a:p>
          <a:endParaRPr lang="en-US"/>
        </a:p>
      </dgm:t>
    </dgm:pt>
    <dgm:pt modelId="{71A962E9-B4A6-47F8-BC30-7BE2B97B4E00}">
      <dgm:prSet custT="1"/>
      <dgm:spPr>
        <a:solidFill>
          <a:schemeClr val="accent6">
            <a:lumMod val="20000"/>
            <a:lumOff val="80000"/>
            <a:alpha val="90000"/>
          </a:schemeClr>
        </a:solidFill>
        <a:ln>
          <a:noFill/>
        </a:ln>
      </dgm:spPr>
      <dgm:t>
        <a:bodyPr anchor="t"/>
        <a:lstStyle/>
        <a:p>
          <a:pPr algn="ctr"/>
          <a:endParaRPr lang="en-US" sz="1050" b="1" i="0" u="none" dirty="0">
            <a:latin typeface="Avenir Next LT Pro "/>
          </a:endParaRPr>
        </a:p>
        <a:p>
          <a:pPr algn="ctr"/>
          <a:r>
            <a:rPr lang="en-US" sz="1500" b="1" i="0" u="none" dirty="0">
              <a:latin typeface="Avenir Next LT Pro "/>
            </a:rPr>
            <a:t>COLLABORATIVE PLANNING</a:t>
          </a:r>
        </a:p>
        <a:p>
          <a:pPr algn="ctr"/>
          <a:r>
            <a:rPr lang="en-US" sz="1600" b="0" i="0" u="none" dirty="0">
              <a:latin typeface="Avenir Next LT Pro Light" panose="020B0304020202020204" pitchFamily="34" charset="0"/>
            </a:rPr>
            <a:t>September 2021 -                 </a:t>
          </a:r>
        </a:p>
        <a:p>
          <a:pPr algn="ctr"/>
          <a:r>
            <a:rPr lang="en-US" sz="1600" b="0" i="0" u="none" dirty="0">
              <a:latin typeface="Avenir Next LT Pro Light" panose="020B0304020202020204" pitchFamily="34" charset="0"/>
            </a:rPr>
            <a:t>July 2022</a:t>
          </a:r>
          <a:endParaRPr lang="en-US" sz="1600" b="0" dirty="0">
            <a:latin typeface="Avenir Next LT Pro Light" panose="020B0304020202020204" pitchFamily="34" charset="0"/>
          </a:endParaRPr>
        </a:p>
      </dgm:t>
    </dgm:pt>
    <dgm:pt modelId="{C88865E8-8783-4B14-947D-77DBE18DB1E2}" type="parTrans" cxnId="{B4246658-3E5B-429E-8F57-DB43DD9B7059}">
      <dgm:prSet/>
      <dgm:spPr/>
      <dgm:t>
        <a:bodyPr/>
        <a:lstStyle/>
        <a:p>
          <a:endParaRPr lang="en-US"/>
        </a:p>
      </dgm:t>
    </dgm:pt>
    <dgm:pt modelId="{F2B60902-0600-49EE-8E9F-EFBC153C7B7B}" type="sibTrans" cxnId="{B4246658-3E5B-429E-8F57-DB43DD9B7059}">
      <dgm:prSet phldrT="1" phldr="0"/>
      <dgm:spPr>
        <a:solidFill>
          <a:schemeClr val="accent6"/>
        </a:solidFill>
        <a:ln>
          <a:noFill/>
        </a:ln>
      </dgm:spPr>
      <dgm:t>
        <a:bodyPr/>
        <a:lstStyle/>
        <a:p>
          <a:r>
            <a:rPr lang="en-US"/>
            <a:t>1</a:t>
          </a:r>
          <a:endParaRPr lang="en-US" dirty="0"/>
        </a:p>
      </dgm:t>
    </dgm:pt>
    <dgm:pt modelId="{F35111CD-2100-4E4F-B530-FE4E88B6C653}">
      <dgm:prSet custT="1"/>
      <dgm:spPr>
        <a:ln>
          <a:noFill/>
        </a:ln>
      </dgm:spPr>
      <dgm:t>
        <a:bodyPr anchor="t"/>
        <a:lstStyle/>
        <a:p>
          <a:pPr algn="ctr"/>
          <a:endParaRPr lang="en-US" sz="1050" b="1" i="0" u="none" dirty="0">
            <a:latin typeface="Avenir Next LT Pro "/>
          </a:endParaRPr>
        </a:p>
        <a:p>
          <a:pPr algn="ctr"/>
          <a:r>
            <a:rPr lang="en-US" sz="1500" b="1" i="0" u="none" dirty="0">
              <a:latin typeface="Avenir Next LT Pro "/>
            </a:rPr>
            <a:t>COMMUNITY DISCUSSIONS AND LANDSCAPE REVIEW </a:t>
          </a:r>
          <a:r>
            <a:rPr lang="en-US" sz="1600" b="0" i="0" u="none" dirty="0">
              <a:latin typeface="Avenir Next LT Pro Light" panose="020B0304020202020204" pitchFamily="34" charset="0"/>
            </a:rPr>
            <a:t>August 2022 -                                  December 2022</a:t>
          </a:r>
          <a:endParaRPr lang="en-US" sz="1600" b="0" dirty="0">
            <a:latin typeface="Avenir Next LT Pro Light" panose="020B0304020202020204" pitchFamily="34" charset="0"/>
          </a:endParaRPr>
        </a:p>
      </dgm:t>
    </dgm:pt>
    <dgm:pt modelId="{53429F7D-AD9C-4DC3-8E95-E24330F1BBAC}" type="parTrans" cxnId="{4E302FF3-9373-405C-9EBA-0CD153DD71AE}">
      <dgm:prSet/>
      <dgm:spPr/>
      <dgm:t>
        <a:bodyPr/>
        <a:lstStyle/>
        <a:p>
          <a:endParaRPr lang="en-US"/>
        </a:p>
      </dgm:t>
    </dgm:pt>
    <dgm:pt modelId="{DFAF6DF2-B38B-4587-9F19-2A0F02969EB6}" type="sibTrans" cxnId="{4E302FF3-9373-405C-9EBA-0CD153DD71AE}">
      <dgm:prSet phldrT="2" phldr="0"/>
      <dgm:spPr>
        <a:solidFill>
          <a:schemeClr val="accent1"/>
        </a:solidFill>
        <a:ln>
          <a:noFill/>
        </a:ln>
      </dgm:spPr>
      <dgm:t>
        <a:bodyPr/>
        <a:lstStyle/>
        <a:p>
          <a:r>
            <a:rPr lang="en-US"/>
            <a:t>2</a:t>
          </a:r>
          <a:endParaRPr lang="en-US" dirty="0"/>
        </a:p>
      </dgm:t>
    </dgm:pt>
    <dgm:pt modelId="{2D58878C-AE06-413A-BEFB-070A3A7CDA66}">
      <dgm:prSet custT="1"/>
      <dgm:spPr>
        <a:solidFill>
          <a:schemeClr val="accent4">
            <a:lumMod val="20000"/>
            <a:lumOff val="80000"/>
            <a:alpha val="90000"/>
          </a:schemeClr>
        </a:solidFill>
        <a:ln>
          <a:noFill/>
        </a:ln>
      </dgm:spPr>
      <dgm:t>
        <a:bodyPr anchor="t"/>
        <a:lstStyle/>
        <a:p>
          <a:pPr algn="ctr"/>
          <a:endParaRPr lang="en-US" sz="1050" b="1" i="0" u="none" dirty="0">
            <a:latin typeface="Avenir Next LT Pro "/>
          </a:endParaRPr>
        </a:p>
        <a:p>
          <a:pPr algn="ctr"/>
          <a:r>
            <a:rPr lang="en-US" sz="1500" b="1" i="0" u="none" dirty="0">
              <a:latin typeface="Avenir Next LT Pro "/>
            </a:rPr>
            <a:t>DEVELOPMENT</a:t>
          </a:r>
        </a:p>
        <a:p>
          <a:pPr algn="ctr"/>
          <a:r>
            <a:rPr lang="en-US" sz="1600" b="0" i="0" u="none" dirty="0">
              <a:latin typeface="Avenir Next LT Pro Light" panose="020B0304020202020204" pitchFamily="34" charset="0"/>
            </a:rPr>
            <a:t>December 2022 -                           November 2023</a:t>
          </a:r>
          <a:endParaRPr lang="en-US" sz="1600" b="0" dirty="0">
            <a:latin typeface="Avenir Next LT Pro Light" panose="020B0304020202020204" pitchFamily="34" charset="0"/>
          </a:endParaRPr>
        </a:p>
      </dgm:t>
    </dgm:pt>
    <dgm:pt modelId="{DEDC0400-BBC9-4BA2-AC33-F9DA6D44CDAF}" type="parTrans" cxnId="{EBB390AD-2C08-4EB1-8C84-764E1285A9FE}">
      <dgm:prSet/>
      <dgm:spPr/>
      <dgm:t>
        <a:bodyPr/>
        <a:lstStyle/>
        <a:p>
          <a:endParaRPr lang="en-US"/>
        </a:p>
      </dgm:t>
    </dgm:pt>
    <dgm:pt modelId="{5BB8FF76-3688-4D4C-B357-5C7A09AB5A79}" type="sibTrans" cxnId="{EBB390AD-2C08-4EB1-8C84-764E1285A9FE}">
      <dgm:prSet phldrT="3" phldr="0"/>
      <dgm:spPr>
        <a:solidFill>
          <a:schemeClr val="accent4">
            <a:lumMod val="75000"/>
          </a:schemeClr>
        </a:solidFill>
        <a:ln>
          <a:noFill/>
        </a:ln>
      </dgm:spPr>
      <dgm:t>
        <a:bodyPr/>
        <a:lstStyle/>
        <a:p>
          <a:r>
            <a:rPr lang="en-US"/>
            <a:t>3</a:t>
          </a:r>
        </a:p>
      </dgm:t>
    </dgm:pt>
    <dgm:pt modelId="{13510683-291C-4571-8045-86AE6D78E335}">
      <dgm:prSet custT="1"/>
      <dgm:spPr>
        <a:solidFill>
          <a:schemeClr val="accent3">
            <a:lumMod val="40000"/>
            <a:lumOff val="60000"/>
            <a:alpha val="90000"/>
          </a:schemeClr>
        </a:solidFill>
        <a:ln>
          <a:noFill/>
        </a:ln>
      </dgm:spPr>
      <dgm:t>
        <a:bodyPr anchor="t"/>
        <a:lstStyle/>
        <a:p>
          <a:pPr algn="ctr"/>
          <a:endParaRPr lang="en-US" sz="1050" b="1" i="0" u="none" dirty="0">
            <a:latin typeface="Avenir Next LT Pro "/>
          </a:endParaRPr>
        </a:p>
        <a:p>
          <a:pPr algn="ctr"/>
          <a:r>
            <a:rPr lang="en-US" sz="1500" b="1" i="0" u="none" dirty="0">
              <a:latin typeface="Avenir Next LT Pro "/>
            </a:rPr>
            <a:t>DISSEMINATION</a:t>
          </a:r>
        </a:p>
        <a:p>
          <a:pPr algn="ctr"/>
          <a:r>
            <a:rPr lang="en-US" sz="1600" b="0" i="0" u="none" dirty="0">
              <a:latin typeface="Avenir Next LT Pro Light" panose="020B0304020202020204" pitchFamily="34" charset="0"/>
            </a:rPr>
            <a:t>December 2023 +</a:t>
          </a:r>
          <a:endParaRPr lang="en-US" sz="1600" b="0" dirty="0">
            <a:latin typeface="Avenir Next LT Pro Light" panose="020B0304020202020204" pitchFamily="34" charset="0"/>
          </a:endParaRPr>
        </a:p>
      </dgm:t>
    </dgm:pt>
    <dgm:pt modelId="{93A319CA-1DFE-461C-ACF2-59B2432E9958}" type="parTrans" cxnId="{04AB2ED7-E87B-490E-A9AF-B1F60666153E}">
      <dgm:prSet/>
      <dgm:spPr/>
      <dgm:t>
        <a:bodyPr/>
        <a:lstStyle/>
        <a:p>
          <a:endParaRPr lang="en-US"/>
        </a:p>
      </dgm:t>
    </dgm:pt>
    <dgm:pt modelId="{00C0CD5D-24AB-47F4-83B9-AB8A6F5C40AD}" type="sibTrans" cxnId="{04AB2ED7-E87B-490E-A9AF-B1F60666153E}">
      <dgm:prSet phldrT="4" phldr="0"/>
      <dgm:spPr>
        <a:solidFill>
          <a:schemeClr val="accent3">
            <a:lumMod val="75000"/>
          </a:schemeClr>
        </a:solidFill>
        <a:ln>
          <a:noFill/>
        </a:ln>
      </dgm:spPr>
      <dgm:t>
        <a:bodyPr/>
        <a:lstStyle/>
        <a:p>
          <a:r>
            <a:rPr lang="en-US"/>
            <a:t>4</a:t>
          </a:r>
          <a:endParaRPr lang="en-US" dirty="0"/>
        </a:p>
      </dgm:t>
    </dgm:pt>
    <dgm:pt modelId="{6D6B3B59-EA18-4FD4-B75D-6E7C31F16933}" type="pres">
      <dgm:prSet presAssocID="{BA34B613-03FC-4FCF-B03E-5AF3290E4AEF}" presName="linearFlow" presStyleCnt="0">
        <dgm:presLayoutVars>
          <dgm:dir/>
          <dgm:animLvl val="lvl"/>
          <dgm:resizeHandles val="exact"/>
        </dgm:presLayoutVars>
      </dgm:prSet>
      <dgm:spPr/>
    </dgm:pt>
    <dgm:pt modelId="{C896E8E6-D34C-4D20-AB51-6979BB63EB7C}" type="pres">
      <dgm:prSet presAssocID="{71A962E9-B4A6-47F8-BC30-7BE2B97B4E00}" presName="compositeNode" presStyleCnt="0"/>
      <dgm:spPr/>
    </dgm:pt>
    <dgm:pt modelId="{B8852A2E-8068-44C9-A259-C5120DFC030A}" type="pres">
      <dgm:prSet presAssocID="{71A962E9-B4A6-47F8-BC30-7BE2B97B4E00}" presName="parTx" presStyleLbl="node1" presStyleIdx="0" presStyleCnt="0">
        <dgm:presLayoutVars>
          <dgm:chMax val="0"/>
          <dgm:chPref val="0"/>
          <dgm:bulletEnabled val="1"/>
        </dgm:presLayoutVars>
      </dgm:prSet>
      <dgm:spPr/>
    </dgm:pt>
    <dgm:pt modelId="{4C4220D2-BD66-4F4A-BCD8-96AD52B61D8E}" type="pres">
      <dgm:prSet presAssocID="{71A962E9-B4A6-47F8-BC30-7BE2B97B4E00}" presName="parSh" presStyleCnt="0"/>
      <dgm:spPr/>
    </dgm:pt>
    <dgm:pt modelId="{F8E78A79-4CC6-4F67-8F43-07FA5A79E82C}" type="pres">
      <dgm:prSet presAssocID="{71A962E9-B4A6-47F8-BC30-7BE2B97B4E00}" presName="lineNode" presStyleLbl="alignAccFollowNode1" presStyleIdx="0" presStyleCnt="12"/>
      <dgm:spPr/>
    </dgm:pt>
    <dgm:pt modelId="{33C382A4-503A-49D5-8674-7D6E164EA507}" type="pres">
      <dgm:prSet presAssocID="{71A962E9-B4A6-47F8-BC30-7BE2B97B4E00}" presName="lineArrowNode" presStyleLbl="alignAccFollowNode1" presStyleIdx="1" presStyleCnt="12"/>
      <dgm:spPr/>
    </dgm:pt>
    <dgm:pt modelId="{57AC4B88-12AE-40CF-A3CC-BB5DC073E47E}" type="pres">
      <dgm:prSet presAssocID="{F2B60902-0600-49EE-8E9F-EFBC153C7B7B}" presName="sibTransNodeCircle" presStyleLbl="alignNode1" presStyleIdx="0" presStyleCnt="4">
        <dgm:presLayoutVars>
          <dgm:chMax val="0"/>
          <dgm:bulletEnabled/>
        </dgm:presLayoutVars>
      </dgm:prSet>
      <dgm:spPr/>
    </dgm:pt>
    <dgm:pt modelId="{570B0116-0D33-4818-B970-CEA997E644B6}" type="pres">
      <dgm:prSet presAssocID="{F2B60902-0600-49EE-8E9F-EFBC153C7B7B}" presName="spacerBetweenCircleAndCallout" presStyleCnt="0">
        <dgm:presLayoutVars/>
      </dgm:prSet>
      <dgm:spPr/>
    </dgm:pt>
    <dgm:pt modelId="{D1E36757-F908-4D5E-BBC2-EEB7E95D9CF5}" type="pres">
      <dgm:prSet presAssocID="{71A962E9-B4A6-47F8-BC30-7BE2B97B4E00}" presName="nodeText" presStyleLbl="alignAccFollowNode1" presStyleIdx="2" presStyleCnt="12">
        <dgm:presLayoutVars>
          <dgm:bulletEnabled val="1"/>
        </dgm:presLayoutVars>
      </dgm:prSet>
      <dgm:spPr/>
    </dgm:pt>
    <dgm:pt modelId="{F055A494-2B6E-40A2-A56B-111831D1ECC2}" type="pres">
      <dgm:prSet presAssocID="{F2B60902-0600-49EE-8E9F-EFBC153C7B7B}" presName="sibTransComposite" presStyleCnt="0"/>
      <dgm:spPr/>
    </dgm:pt>
    <dgm:pt modelId="{3A32D61C-261D-464B-9BA3-1710B490FCDB}" type="pres">
      <dgm:prSet presAssocID="{F35111CD-2100-4E4F-B530-FE4E88B6C653}" presName="compositeNode" presStyleCnt="0"/>
      <dgm:spPr/>
    </dgm:pt>
    <dgm:pt modelId="{C921D32D-E2AC-4D0A-AA67-B0F37083D089}" type="pres">
      <dgm:prSet presAssocID="{F35111CD-2100-4E4F-B530-FE4E88B6C653}" presName="parTx" presStyleLbl="node1" presStyleIdx="0" presStyleCnt="0">
        <dgm:presLayoutVars>
          <dgm:chMax val="0"/>
          <dgm:chPref val="0"/>
          <dgm:bulletEnabled val="1"/>
        </dgm:presLayoutVars>
      </dgm:prSet>
      <dgm:spPr/>
    </dgm:pt>
    <dgm:pt modelId="{04BF66C3-C9D1-42EA-BB36-EF5A378789D5}" type="pres">
      <dgm:prSet presAssocID="{F35111CD-2100-4E4F-B530-FE4E88B6C653}" presName="parSh" presStyleCnt="0"/>
      <dgm:spPr/>
    </dgm:pt>
    <dgm:pt modelId="{DED70807-33A4-46F9-A20F-D7611FB6210D}" type="pres">
      <dgm:prSet presAssocID="{F35111CD-2100-4E4F-B530-FE4E88B6C653}" presName="lineNode" presStyleLbl="alignAccFollowNode1" presStyleIdx="3" presStyleCnt="12"/>
      <dgm:spPr/>
    </dgm:pt>
    <dgm:pt modelId="{FB261381-F520-45CC-B72A-981F4CED606D}" type="pres">
      <dgm:prSet presAssocID="{F35111CD-2100-4E4F-B530-FE4E88B6C653}" presName="lineArrowNode" presStyleLbl="alignAccFollowNode1" presStyleIdx="4" presStyleCnt="12"/>
      <dgm:spPr/>
    </dgm:pt>
    <dgm:pt modelId="{D0766843-E752-4114-8DC8-8CB5F12371F4}" type="pres">
      <dgm:prSet presAssocID="{DFAF6DF2-B38B-4587-9F19-2A0F02969EB6}" presName="sibTransNodeCircle" presStyleLbl="alignNode1" presStyleIdx="1" presStyleCnt="4">
        <dgm:presLayoutVars>
          <dgm:chMax val="0"/>
          <dgm:bulletEnabled/>
        </dgm:presLayoutVars>
      </dgm:prSet>
      <dgm:spPr/>
    </dgm:pt>
    <dgm:pt modelId="{D007465F-D499-44C2-8984-24F359DB5375}" type="pres">
      <dgm:prSet presAssocID="{DFAF6DF2-B38B-4587-9F19-2A0F02969EB6}" presName="spacerBetweenCircleAndCallout" presStyleCnt="0">
        <dgm:presLayoutVars/>
      </dgm:prSet>
      <dgm:spPr/>
    </dgm:pt>
    <dgm:pt modelId="{31BBFA01-F180-45F0-90D9-2FB4E633BFAE}" type="pres">
      <dgm:prSet presAssocID="{F35111CD-2100-4E4F-B530-FE4E88B6C653}" presName="nodeText" presStyleLbl="alignAccFollowNode1" presStyleIdx="5" presStyleCnt="12">
        <dgm:presLayoutVars>
          <dgm:bulletEnabled val="1"/>
        </dgm:presLayoutVars>
      </dgm:prSet>
      <dgm:spPr/>
    </dgm:pt>
    <dgm:pt modelId="{0F695EDB-098B-4580-BB1C-B27A3B57E5BC}" type="pres">
      <dgm:prSet presAssocID="{DFAF6DF2-B38B-4587-9F19-2A0F02969EB6}" presName="sibTransComposite" presStyleCnt="0"/>
      <dgm:spPr/>
    </dgm:pt>
    <dgm:pt modelId="{44297728-A0FF-4175-ADA3-697A08E869A2}" type="pres">
      <dgm:prSet presAssocID="{2D58878C-AE06-413A-BEFB-070A3A7CDA66}" presName="compositeNode" presStyleCnt="0"/>
      <dgm:spPr/>
    </dgm:pt>
    <dgm:pt modelId="{DF7818C4-2595-4AC9-BA84-CE14E6DC1BEA}" type="pres">
      <dgm:prSet presAssocID="{2D58878C-AE06-413A-BEFB-070A3A7CDA66}" presName="parTx" presStyleLbl="node1" presStyleIdx="0" presStyleCnt="0">
        <dgm:presLayoutVars>
          <dgm:chMax val="0"/>
          <dgm:chPref val="0"/>
          <dgm:bulletEnabled val="1"/>
        </dgm:presLayoutVars>
      </dgm:prSet>
      <dgm:spPr/>
    </dgm:pt>
    <dgm:pt modelId="{9C1F610C-C8F8-45B7-A7D8-CEC9D2EAA208}" type="pres">
      <dgm:prSet presAssocID="{2D58878C-AE06-413A-BEFB-070A3A7CDA66}" presName="parSh" presStyleCnt="0"/>
      <dgm:spPr/>
    </dgm:pt>
    <dgm:pt modelId="{DABE3CCC-A4F2-4289-8CE5-C45095311FA4}" type="pres">
      <dgm:prSet presAssocID="{2D58878C-AE06-413A-BEFB-070A3A7CDA66}" presName="lineNode" presStyleLbl="alignAccFollowNode1" presStyleIdx="6" presStyleCnt="12"/>
      <dgm:spPr/>
    </dgm:pt>
    <dgm:pt modelId="{59AAC6D7-3382-4BBB-882F-8C25E3938B46}" type="pres">
      <dgm:prSet presAssocID="{2D58878C-AE06-413A-BEFB-070A3A7CDA66}" presName="lineArrowNode" presStyleLbl="alignAccFollowNode1" presStyleIdx="7" presStyleCnt="12"/>
      <dgm:spPr/>
    </dgm:pt>
    <dgm:pt modelId="{0F6A65B6-2C10-4E60-86FE-4FF6AAD8D9BB}" type="pres">
      <dgm:prSet presAssocID="{5BB8FF76-3688-4D4C-B357-5C7A09AB5A79}" presName="sibTransNodeCircle" presStyleLbl="alignNode1" presStyleIdx="2" presStyleCnt="4">
        <dgm:presLayoutVars>
          <dgm:chMax val="0"/>
          <dgm:bulletEnabled/>
        </dgm:presLayoutVars>
      </dgm:prSet>
      <dgm:spPr/>
    </dgm:pt>
    <dgm:pt modelId="{442FEEE1-79E3-467A-9215-AE5B2DAC80E8}" type="pres">
      <dgm:prSet presAssocID="{5BB8FF76-3688-4D4C-B357-5C7A09AB5A79}" presName="spacerBetweenCircleAndCallout" presStyleCnt="0">
        <dgm:presLayoutVars/>
      </dgm:prSet>
      <dgm:spPr/>
    </dgm:pt>
    <dgm:pt modelId="{7B354B76-5945-4C7C-B0F9-3CF929B04499}" type="pres">
      <dgm:prSet presAssocID="{2D58878C-AE06-413A-BEFB-070A3A7CDA66}" presName="nodeText" presStyleLbl="alignAccFollowNode1" presStyleIdx="8" presStyleCnt="12">
        <dgm:presLayoutVars>
          <dgm:bulletEnabled val="1"/>
        </dgm:presLayoutVars>
      </dgm:prSet>
      <dgm:spPr/>
    </dgm:pt>
    <dgm:pt modelId="{1D2200AF-DB51-4B6B-BCB6-794940C25560}" type="pres">
      <dgm:prSet presAssocID="{5BB8FF76-3688-4D4C-B357-5C7A09AB5A79}" presName="sibTransComposite" presStyleCnt="0"/>
      <dgm:spPr/>
    </dgm:pt>
    <dgm:pt modelId="{783EB5B2-035B-4B21-ADD0-77EECE3E81E3}" type="pres">
      <dgm:prSet presAssocID="{13510683-291C-4571-8045-86AE6D78E335}" presName="compositeNode" presStyleCnt="0"/>
      <dgm:spPr/>
    </dgm:pt>
    <dgm:pt modelId="{885EF3DB-15C3-45C6-A018-55173431FA9A}" type="pres">
      <dgm:prSet presAssocID="{13510683-291C-4571-8045-86AE6D78E335}" presName="parTx" presStyleLbl="node1" presStyleIdx="0" presStyleCnt="0">
        <dgm:presLayoutVars>
          <dgm:chMax val="0"/>
          <dgm:chPref val="0"/>
          <dgm:bulletEnabled val="1"/>
        </dgm:presLayoutVars>
      </dgm:prSet>
      <dgm:spPr/>
    </dgm:pt>
    <dgm:pt modelId="{D8337046-761F-4B1E-AE71-711B2DC19383}" type="pres">
      <dgm:prSet presAssocID="{13510683-291C-4571-8045-86AE6D78E335}" presName="parSh" presStyleCnt="0"/>
      <dgm:spPr/>
    </dgm:pt>
    <dgm:pt modelId="{7F54412A-52D7-4E44-8726-32B74783BD2B}" type="pres">
      <dgm:prSet presAssocID="{13510683-291C-4571-8045-86AE6D78E335}" presName="lineNode" presStyleLbl="alignAccFollowNode1" presStyleIdx="9" presStyleCnt="12"/>
      <dgm:spPr/>
    </dgm:pt>
    <dgm:pt modelId="{0F0A7E44-F465-47BB-A192-EC66D4A56DC9}" type="pres">
      <dgm:prSet presAssocID="{13510683-291C-4571-8045-86AE6D78E335}" presName="lineArrowNode" presStyleLbl="alignAccFollowNode1" presStyleIdx="10" presStyleCnt="12"/>
      <dgm:spPr/>
    </dgm:pt>
    <dgm:pt modelId="{D876CE7E-437A-4443-82F7-8B8B23A5A5F3}" type="pres">
      <dgm:prSet presAssocID="{00C0CD5D-24AB-47F4-83B9-AB8A6F5C40AD}" presName="sibTransNodeCircle" presStyleLbl="alignNode1" presStyleIdx="3" presStyleCnt="4">
        <dgm:presLayoutVars>
          <dgm:chMax val="0"/>
          <dgm:bulletEnabled/>
        </dgm:presLayoutVars>
      </dgm:prSet>
      <dgm:spPr/>
    </dgm:pt>
    <dgm:pt modelId="{EE965051-03BD-4A51-B6C6-6A3A9658463F}" type="pres">
      <dgm:prSet presAssocID="{00C0CD5D-24AB-47F4-83B9-AB8A6F5C40AD}" presName="spacerBetweenCircleAndCallout" presStyleCnt="0">
        <dgm:presLayoutVars/>
      </dgm:prSet>
      <dgm:spPr/>
    </dgm:pt>
    <dgm:pt modelId="{A671140E-4B34-4E38-8D2E-858E26BE2F17}" type="pres">
      <dgm:prSet presAssocID="{13510683-291C-4571-8045-86AE6D78E335}" presName="nodeText" presStyleLbl="alignAccFollowNode1" presStyleIdx="11" presStyleCnt="12">
        <dgm:presLayoutVars>
          <dgm:bulletEnabled val="1"/>
        </dgm:presLayoutVars>
      </dgm:prSet>
      <dgm:spPr/>
    </dgm:pt>
  </dgm:ptLst>
  <dgm:cxnLst>
    <dgm:cxn modelId="{A9C89A22-F159-403F-A01F-1105A922CD28}" type="presOf" srcId="{DFAF6DF2-B38B-4587-9F19-2A0F02969EB6}" destId="{D0766843-E752-4114-8DC8-8CB5F12371F4}" srcOrd="0" destOrd="0" presId="urn:microsoft.com/office/officeart/2016/7/layout/LinearArrowProcessNumbered"/>
    <dgm:cxn modelId="{4208C266-3C60-461A-B40C-0B84CA53397B}" type="presOf" srcId="{F35111CD-2100-4E4F-B530-FE4E88B6C653}" destId="{31BBFA01-F180-45F0-90D9-2FB4E633BFAE}" srcOrd="0" destOrd="0" presId="urn:microsoft.com/office/officeart/2016/7/layout/LinearArrowProcessNumbered"/>
    <dgm:cxn modelId="{810BA147-C396-42A0-8C64-E8F612BDDA0E}" type="presOf" srcId="{2D58878C-AE06-413A-BEFB-070A3A7CDA66}" destId="{7B354B76-5945-4C7C-B0F9-3CF929B04499}" srcOrd="0" destOrd="0" presId="urn:microsoft.com/office/officeart/2016/7/layout/LinearArrowProcessNumbered"/>
    <dgm:cxn modelId="{B4246658-3E5B-429E-8F57-DB43DD9B7059}" srcId="{BA34B613-03FC-4FCF-B03E-5AF3290E4AEF}" destId="{71A962E9-B4A6-47F8-BC30-7BE2B97B4E00}" srcOrd="0" destOrd="0" parTransId="{C88865E8-8783-4B14-947D-77DBE18DB1E2}" sibTransId="{F2B60902-0600-49EE-8E9F-EFBC153C7B7B}"/>
    <dgm:cxn modelId="{1A381681-C03F-4018-83F5-40F3A1D91411}" type="presOf" srcId="{00C0CD5D-24AB-47F4-83B9-AB8A6F5C40AD}" destId="{D876CE7E-437A-4443-82F7-8B8B23A5A5F3}" srcOrd="0" destOrd="0" presId="urn:microsoft.com/office/officeart/2016/7/layout/LinearArrowProcessNumbered"/>
    <dgm:cxn modelId="{D643B9AC-5D1C-49CF-BA3E-0DC6F8E1773D}" type="presOf" srcId="{F2B60902-0600-49EE-8E9F-EFBC153C7B7B}" destId="{57AC4B88-12AE-40CF-A3CC-BB5DC073E47E}" srcOrd="0" destOrd="0" presId="urn:microsoft.com/office/officeart/2016/7/layout/LinearArrowProcessNumbered"/>
    <dgm:cxn modelId="{EBB390AD-2C08-4EB1-8C84-764E1285A9FE}" srcId="{BA34B613-03FC-4FCF-B03E-5AF3290E4AEF}" destId="{2D58878C-AE06-413A-BEFB-070A3A7CDA66}" srcOrd="2" destOrd="0" parTransId="{DEDC0400-BBC9-4BA2-AC33-F9DA6D44CDAF}" sibTransId="{5BB8FF76-3688-4D4C-B357-5C7A09AB5A79}"/>
    <dgm:cxn modelId="{710035C3-8308-402A-BE7A-207AB24DC9A5}" type="presOf" srcId="{5BB8FF76-3688-4D4C-B357-5C7A09AB5A79}" destId="{0F6A65B6-2C10-4E60-86FE-4FF6AAD8D9BB}" srcOrd="0" destOrd="0" presId="urn:microsoft.com/office/officeart/2016/7/layout/LinearArrowProcessNumbered"/>
    <dgm:cxn modelId="{B775FACC-6A1F-45C0-A9A6-70DD84B8F505}" type="presOf" srcId="{BA34B613-03FC-4FCF-B03E-5AF3290E4AEF}" destId="{6D6B3B59-EA18-4FD4-B75D-6E7C31F16933}" srcOrd="0" destOrd="0" presId="urn:microsoft.com/office/officeart/2016/7/layout/LinearArrowProcessNumbered"/>
    <dgm:cxn modelId="{04AB2ED7-E87B-490E-A9AF-B1F60666153E}" srcId="{BA34B613-03FC-4FCF-B03E-5AF3290E4AEF}" destId="{13510683-291C-4571-8045-86AE6D78E335}" srcOrd="3" destOrd="0" parTransId="{93A319CA-1DFE-461C-ACF2-59B2432E9958}" sibTransId="{00C0CD5D-24AB-47F4-83B9-AB8A6F5C40AD}"/>
    <dgm:cxn modelId="{24D05EDA-7FC3-4B95-AADD-AF0B048EF164}" type="presOf" srcId="{13510683-291C-4571-8045-86AE6D78E335}" destId="{A671140E-4B34-4E38-8D2E-858E26BE2F17}" srcOrd="0" destOrd="0" presId="urn:microsoft.com/office/officeart/2016/7/layout/LinearArrowProcessNumbered"/>
    <dgm:cxn modelId="{23081AE8-B154-4495-89E3-0664DF2474D2}" type="presOf" srcId="{71A962E9-B4A6-47F8-BC30-7BE2B97B4E00}" destId="{D1E36757-F908-4D5E-BBC2-EEB7E95D9CF5}" srcOrd="0" destOrd="0" presId="urn:microsoft.com/office/officeart/2016/7/layout/LinearArrowProcessNumbered"/>
    <dgm:cxn modelId="{4E302FF3-9373-405C-9EBA-0CD153DD71AE}" srcId="{BA34B613-03FC-4FCF-B03E-5AF3290E4AEF}" destId="{F35111CD-2100-4E4F-B530-FE4E88B6C653}" srcOrd="1" destOrd="0" parTransId="{53429F7D-AD9C-4DC3-8E95-E24330F1BBAC}" sibTransId="{DFAF6DF2-B38B-4587-9F19-2A0F02969EB6}"/>
    <dgm:cxn modelId="{39040C9B-EBE3-4409-8755-42E90ABA7D1D}" type="presParOf" srcId="{6D6B3B59-EA18-4FD4-B75D-6E7C31F16933}" destId="{C896E8E6-D34C-4D20-AB51-6979BB63EB7C}" srcOrd="0" destOrd="0" presId="urn:microsoft.com/office/officeart/2016/7/layout/LinearArrowProcessNumbered"/>
    <dgm:cxn modelId="{11434B85-0BE3-4E80-90B8-4902A43C9823}" type="presParOf" srcId="{C896E8E6-D34C-4D20-AB51-6979BB63EB7C}" destId="{B8852A2E-8068-44C9-A259-C5120DFC030A}" srcOrd="0" destOrd="0" presId="urn:microsoft.com/office/officeart/2016/7/layout/LinearArrowProcessNumbered"/>
    <dgm:cxn modelId="{FBBAE307-D2B9-4161-8E7D-6D88D64FFA61}" type="presParOf" srcId="{C896E8E6-D34C-4D20-AB51-6979BB63EB7C}" destId="{4C4220D2-BD66-4F4A-BCD8-96AD52B61D8E}" srcOrd="1" destOrd="0" presId="urn:microsoft.com/office/officeart/2016/7/layout/LinearArrowProcessNumbered"/>
    <dgm:cxn modelId="{1D657500-2546-4377-AEB3-ABFF49E06903}" type="presParOf" srcId="{4C4220D2-BD66-4F4A-BCD8-96AD52B61D8E}" destId="{F8E78A79-4CC6-4F67-8F43-07FA5A79E82C}" srcOrd="0" destOrd="0" presId="urn:microsoft.com/office/officeart/2016/7/layout/LinearArrowProcessNumbered"/>
    <dgm:cxn modelId="{BAF07A95-CF70-4953-87FD-E9028445DFCB}" type="presParOf" srcId="{4C4220D2-BD66-4F4A-BCD8-96AD52B61D8E}" destId="{33C382A4-503A-49D5-8674-7D6E164EA507}" srcOrd="1" destOrd="0" presId="urn:microsoft.com/office/officeart/2016/7/layout/LinearArrowProcessNumbered"/>
    <dgm:cxn modelId="{6638AA78-D419-4FE3-A5D3-18577FBBCEFE}" type="presParOf" srcId="{4C4220D2-BD66-4F4A-BCD8-96AD52B61D8E}" destId="{57AC4B88-12AE-40CF-A3CC-BB5DC073E47E}" srcOrd="2" destOrd="0" presId="urn:microsoft.com/office/officeart/2016/7/layout/LinearArrowProcessNumbered"/>
    <dgm:cxn modelId="{1FF3586A-E244-4686-B72C-930BC218D630}" type="presParOf" srcId="{4C4220D2-BD66-4F4A-BCD8-96AD52B61D8E}" destId="{570B0116-0D33-4818-B970-CEA997E644B6}" srcOrd="3" destOrd="0" presId="urn:microsoft.com/office/officeart/2016/7/layout/LinearArrowProcessNumbered"/>
    <dgm:cxn modelId="{10BB7367-4B20-4D92-832F-04A8C7A7046A}" type="presParOf" srcId="{C896E8E6-D34C-4D20-AB51-6979BB63EB7C}" destId="{D1E36757-F908-4D5E-BBC2-EEB7E95D9CF5}" srcOrd="2" destOrd="0" presId="urn:microsoft.com/office/officeart/2016/7/layout/LinearArrowProcessNumbered"/>
    <dgm:cxn modelId="{707EEA87-BE8D-40BF-9711-EC93B9BC42D4}" type="presParOf" srcId="{6D6B3B59-EA18-4FD4-B75D-6E7C31F16933}" destId="{F055A494-2B6E-40A2-A56B-111831D1ECC2}" srcOrd="1" destOrd="0" presId="urn:microsoft.com/office/officeart/2016/7/layout/LinearArrowProcessNumbered"/>
    <dgm:cxn modelId="{E528D6FB-2894-433D-A2C0-79A2B1C5E987}" type="presParOf" srcId="{6D6B3B59-EA18-4FD4-B75D-6E7C31F16933}" destId="{3A32D61C-261D-464B-9BA3-1710B490FCDB}" srcOrd="2" destOrd="0" presId="urn:microsoft.com/office/officeart/2016/7/layout/LinearArrowProcessNumbered"/>
    <dgm:cxn modelId="{C4D0ACBE-2CB9-4420-9AF3-3F5B54221617}" type="presParOf" srcId="{3A32D61C-261D-464B-9BA3-1710B490FCDB}" destId="{C921D32D-E2AC-4D0A-AA67-B0F37083D089}" srcOrd="0" destOrd="0" presId="urn:microsoft.com/office/officeart/2016/7/layout/LinearArrowProcessNumbered"/>
    <dgm:cxn modelId="{77F6FE62-FCF3-4913-8F34-8F154AD057A0}" type="presParOf" srcId="{3A32D61C-261D-464B-9BA3-1710B490FCDB}" destId="{04BF66C3-C9D1-42EA-BB36-EF5A378789D5}" srcOrd="1" destOrd="0" presId="urn:microsoft.com/office/officeart/2016/7/layout/LinearArrowProcessNumbered"/>
    <dgm:cxn modelId="{C1232F60-36B9-4B2A-99B3-ADC92295A314}" type="presParOf" srcId="{04BF66C3-C9D1-42EA-BB36-EF5A378789D5}" destId="{DED70807-33A4-46F9-A20F-D7611FB6210D}" srcOrd="0" destOrd="0" presId="urn:microsoft.com/office/officeart/2016/7/layout/LinearArrowProcessNumbered"/>
    <dgm:cxn modelId="{6A70DAB9-9F73-4E94-8724-FE5A830EDB48}" type="presParOf" srcId="{04BF66C3-C9D1-42EA-BB36-EF5A378789D5}" destId="{FB261381-F520-45CC-B72A-981F4CED606D}" srcOrd="1" destOrd="0" presId="urn:microsoft.com/office/officeart/2016/7/layout/LinearArrowProcessNumbered"/>
    <dgm:cxn modelId="{ABD24024-FB37-46C6-9C4B-42AED361E2EB}" type="presParOf" srcId="{04BF66C3-C9D1-42EA-BB36-EF5A378789D5}" destId="{D0766843-E752-4114-8DC8-8CB5F12371F4}" srcOrd="2" destOrd="0" presId="urn:microsoft.com/office/officeart/2016/7/layout/LinearArrowProcessNumbered"/>
    <dgm:cxn modelId="{9E492AC0-570F-4640-8605-D795A846A53C}" type="presParOf" srcId="{04BF66C3-C9D1-42EA-BB36-EF5A378789D5}" destId="{D007465F-D499-44C2-8984-24F359DB5375}" srcOrd="3" destOrd="0" presId="urn:microsoft.com/office/officeart/2016/7/layout/LinearArrowProcessNumbered"/>
    <dgm:cxn modelId="{727ECAA7-7D1B-41AE-827C-D79FADDFE0C4}" type="presParOf" srcId="{3A32D61C-261D-464B-9BA3-1710B490FCDB}" destId="{31BBFA01-F180-45F0-90D9-2FB4E633BFAE}" srcOrd="2" destOrd="0" presId="urn:microsoft.com/office/officeart/2016/7/layout/LinearArrowProcessNumbered"/>
    <dgm:cxn modelId="{5EB93D25-C83B-41E1-BEC5-9C3AA67DD353}" type="presParOf" srcId="{6D6B3B59-EA18-4FD4-B75D-6E7C31F16933}" destId="{0F695EDB-098B-4580-BB1C-B27A3B57E5BC}" srcOrd="3" destOrd="0" presId="urn:microsoft.com/office/officeart/2016/7/layout/LinearArrowProcessNumbered"/>
    <dgm:cxn modelId="{13526C2C-0C7D-43AF-8F7E-55DB98362091}" type="presParOf" srcId="{6D6B3B59-EA18-4FD4-B75D-6E7C31F16933}" destId="{44297728-A0FF-4175-ADA3-697A08E869A2}" srcOrd="4" destOrd="0" presId="urn:microsoft.com/office/officeart/2016/7/layout/LinearArrowProcessNumbered"/>
    <dgm:cxn modelId="{C67618C6-19EC-4CFA-9D21-B6E9F5FC23F5}" type="presParOf" srcId="{44297728-A0FF-4175-ADA3-697A08E869A2}" destId="{DF7818C4-2595-4AC9-BA84-CE14E6DC1BEA}" srcOrd="0" destOrd="0" presId="urn:microsoft.com/office/officeart/2016/7/layout/LinearArrowProcessNumbered"/>
    <dgm:cxn modelId="{43A41636-D464-4AA1-B029-54362689D2A9}" type="presParOf" srcId="{44297728-A0FF-4175-ADA3-697A08E869A2}" destId="{9C1F610C-C8F8-45B7-A7D8-CEC9D2EAA208}" srcOrd="1" destOrd="0" presId="urn:microsoft.com/office/officeart/2016/7/layout/LinearArrowProcessNumbered"/>
    <dgm:cxn modelId="{34E4D3C4-A582-409B-B064-43053CE194EB}" type="presParOf" srcId="{9C1F610C-C8F8-45B7-A7D8-CEC9D2EAA208}" destId="{DABE3CCC-A4F2-4289-8CE5-C45095311FA4}" srcOrd="0" destOrd="0" presId="urn:microsoft.com/office/officeart/2016/7/layout/LinearArrowProcessNumbered"/>
    <dgm:cxn modelId="{A3E211B0-C163-4F46-B2BE-641CBEF04093}" type="presParOf" srcId="{9C1F610C-C8F8-45B7-A7D8-CEC9D2EAA208}" destId="{59AAC6D7-3382-4BBB-882F-8C25E3938B46}" srcOrd="1" destOrd="0" presId="urn:microsoft.com/office/officeart/2016/7/layout/LinearArrowProcessNumbered"/>
    <dgm:cxn modelId="{23AB0C28-2E3A-493A-AC3D-8E2D5C915A22}" type="presParOf" srcId="{9C1F610C-C8F8-45B7-A7D8-CEC9D2EAA208}" destId="{0F6A65B6-2C10-4E60-86FE-4FF6AAD8D9BB}" srcOrd="2" destOrd="0" presId="urn:microsoft.com/office/officeart/2016/7/layout/LinearArrowProcessNumbered"/>
    <dgm:cxn modelId="{D07C573D-9431-4465-80F6-3509D1E9AE92}" type="presParOf" srcId="{9C1F610C-C8F8-45B7-A7D8-CEC9D2EAA208}" destId="{442FEEE1-79E3-467A-9215-AE5B2DAC80E8}" srcOrd="3" destOrd="0" presId="urn:microsoft.com/office/officeart/2016/7/layout/LinearArrowProcessNumbered"/>
    <dgm:cxn modelId="{842D4369-37DA-49F8-A04F-345390D990D9}" type="presParOf" srcId="{44297728-A0FF-4175-ADA3-697A08E869A2}" destId="{7B354B76-5945-4C7C-B0F9-3CF929B04499}" srcOrd="2" destOrd="0" presId="urn:microsoft.com/office/officeart/2016/7/layout/LinearArrowProcessNumbered"/>
    <dgm:cxn modelId="{F4D040BC-A1AE-42D5-BB80-D109570FCBEF}" type="presParOf" srcId="{6D6B3B59-EA18-4FD4-B75D-6E7C31F16933}" destId="{1D2200AF-DB51-4B6B-BCB6-794940C25560}" srcOrd="5" destOrd="0" presId="urn:microsoft.com/office/officeart/2016/7/layout/LinearArrowProcessNumbered"/>
    <dgm:cxn modelId="{52D1F6F2-B00B-4646-98DA-896F17BA224F}" type="presParOf" srcId="{6D6B3B59-EA18-4FD4-B75D-6E7C31F16933}" destId="{783EB5B2-035B-4B21-ADD0-77EECE3E81E3}" srcOrd="6" destOrd="0" presId="urn:microsoft.com/office/officeart/2016/7/layout/LinearArrowProcessNumbered"/>
    <dgm:cxn modelId="{7A36F77E-AC53-4208-B2FC-A7B416883056}" type="presParOf" srcId="{783EB5B2-035B-4B21-ADD0-77EECE3E81E3}" destId="{885EF3DB-15C3-45C6-A018-55173431FA9A}" srcOrd="0" destOrd="0" presId="urn:microsoft.com/office/officeart/2016/7/layout/LinearArrowProcessNumbered"/>
    <dgm:cxn modelId="{A57ED822-1AFB-4AC2-9CDD-570037AC4D09}" type="presParOf" srcId="{783EB5B2-035B-4B21-ADD0-77EECE3E81E3}" destId="{D8337046-761F-4B1E-AE71-711B2DC19383}" srcOrd="1" destOrd="0" presId="urn:microsoft.com/office/officeart/2016/7/layout/LinearArrowProcessNumbered"/>
    <dgm:cxn modelId="{C67530B6-C83A-4AA4-8013-452D99719661}" type="presParOf" srcId="{D8337046-761F-4B1E-AE71-711B2DC19383}" destId="{7F54412A-52D7-4E44-8726-32B74783BD2B}" srcOrd="0" destOrd="0" presId="urn:microsoft.com/office/officeart/2016/7/layout/LinearArrowProcessNumbered"/>
    <dgm:cxn modelId="{8DAA3A69-D449-43A3-90FC-930473122F12}" type="presParOf" srcId="{D8337046-761F-4B1E-AE71-711B2DC19383}" destId="{0F0A7E44-F465-47BB-A192-EC66D4A56DC9}" srcOrd="1" destOrd="0" presId="urn:microsoft.com/office/officeart/2016/7/layout/LinearArrowProcessNumbered"/>
    <dgm:cxn modelId="{7528F0F7-8101-4E19-B260-8C1B27FD1A5C}" type="presParOf" srcId="{D8337046-761F-4B1E-AE71-711B2DC19383}" destId="{D876CE7E-437A-4443-82F7-8B8B23A5A5F3}" srcOrd="2" destOrd="0" presId="urn:microsoft.com/office/officeart/2016/7/layout/LinearArrowProcessNumbered"/>
    <dgm:cxn modelId="{6D260CD1-9D48-4BC7-B167-20BB7617D646}" type="presParOf" srcId="{D8337046-761F-4B1E-AE71-711B2DC19383}" destId="{EE965051-03BD-4A51-B6C6-6A3A9658463F}" srcOrd="3" destOrd="0" presId="urn:microsoft.com/office/officeart/2016/7/layout/LinearArrowProcessNumbered"/>
    <dgm:cxn modelId="{EBF6230D-9B5D-43D5-87CC-378DE887E91F}" type="presParOf" srcId="{783EB5B2-035B-4B21-ADD0-77EECE3E81E3}" destId="{A671140E-4B34-4E38-8D2E-858E26BE2F17}"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25B100-3038-4209-AD28-3EC0D49230F1}" type="doc">
      <dgm:prSet loTypeId="urn:microsoft.com/office/officeart/2005/8/layout/hList1" loCatId="list" qsTypeId="urn:microsoft.com/office/officeart/2005/8/quickstyle/simple4" qsCatId="simple" csTypeId="urn:microsoft.com/office/officeart/2005/8/colors/accent6_4" csCatId="accent6" phldr="1"/>
      <dgm:spPr/>
      <dgm:t>
        <a:bodyPr/>
        <a:lstStyle/>
        <a:p>
          <a:endParaRPr lang="en-US"/>
        </a:p>
      </dgm:t>
    </dgm:pt>
    <dgm:pt modelId="{A3E5F498-8E9E-4442-BCAD-755B080C0055}">
      <dgm:prSet/>
      <dgm:spPr/>
      <dgm:t>
        <a:bodyPr/>
        <a:lstStyle/>
        <a:p>
          <a:pPr>
            <a:lnSpc>
              <a:spcPct val="100000"/>
            </a:lnSpc>
          </a:pPr>
          <a:r>
            <a:rPr lang="en-US" b="1" cap="all" baseline="0" dirty="0">
              <a:latin typeface="Avenir Next LT Pro" panose="020B0504020202020204" pitchFamily="34" charset="0"/>
            </a:rPr>
            <a:t>Products</a:t>
          </a:r>
        </a:p>
      </dgm:t>
    </dgm:pt>
    <dgm:pt modelId="{52BAA8FD-3AC3-4227-80FD-105DD16C957D}" type="parTrans" cxnId="{D728A451-BA75-4D4A-9CCF-405DC9BA4B2E}">
      <dgm:prSet/>
      <dgm:spPr/>
      <dgm:t>
        <a:bodyPr/>
        <a:lstStyle/>
        <a:p>
          <a:endParaRPr lang="en-US"/>
        </a:p>
      </dgm:t>
    </dgm:pt>
    <dgm:pt modelId="{49059846-715D-4B3B-AB11-0578C907D096}" type="sibTrans" cxnId="{D728A451-BA75-4D4A-9CCF-405DC9BA4B2E}">
      <dgm:prSet/>
      <dgm:spPr/>
      <dgm:t>
        <a:bodyPr/>
        <a:lstStyle/>
        <a:p>
          <a:endParaRPr lang="en-US"/>
        </a:p>
      </dgm:t>
    </dgm:pt>
    <dgm:pt modelId="{19AFCB14-E309-4942-8329-9FE8987B1824}">
      <dgm:prSet/>
      <dgm:spPr/>
      <dgm:t>
        <a:bodyPr/>
        <a:lstStyle/>
        <a:p>
          <a:pPr>
            <a:lnSpc>
              <a:spcPct val="100000"/>
            </a:lnSpc>
          </a:pPr>
          <a:r>
            <a:rPr lang="en-US" b="1" cap="all" baseline="0" dirty="0">
              <a:latin typeface="Avenir Next LT Pro" panose="020B0504020202020204" pitchFamily="34" charset="0"/>
            </a:rPr>
            <a:t>Key Task 2</a:t>
          </a:r>
        </a:p>
      </dgm:t>
    </dgm:pt>
    <dgm:pt modelId="{784578DD-6AEA-4B46-8EFE-5F8424CF57BA}" type="parTrans" cxnId="{D77D4076-6F2F-417B-B483-574F3D38D27F}">
      <dgm:prSet/>
      <dgm:spPr/>
      <dgm:t>
        <a:bodyPr/>
        <a:lstStyle/>
        <a:p>
          <a:endParaRPr lang="en-US"/>
        </a:p>
      </dgm:t>
    </dgm:pt>
    <dgm:pt modelId="{12738981-F29B-418C-9AD5-AEFF1AAA4FD5}" type="sibTrans" cxnId="{D77D4076-6F2F-417B-B483-574F3D38D27F}">
      <dgm:prSet/>
      <dgm:spPr/>
      <dgm:t>
        <a:bodyPr/>
        <a:lstStyle/>
        <a:p>
          <a:endParaRPr lang="en-US"/>
        </a:p>
      </dgm:t>
    </dgm:pt>
    <dgm:pt modelId="{23038339-0A27-49C5-8D94-A24B0191E5FC}">
      <dgm:prSet/>
      <dgm:spPr/>
      <dgm:t>
        <a:bodyPr/>
        <a:lstStyle/>
        <a:p>
          <a:pPr>
            <a:lnSpc>
              <a:spcPct val="100000"/>
            </a:lnSpc>
          </a:pPr>
          <a:r>
            <a:rPr lang="en-US" b="1" cap="all" baseline="0" dirty="0">
              <a:latin typeface="Avenir Next LT Pro" panose="020B0504020202020204" pitchFamily="34" charset="0"/>
            </a:rPr>
            <a:t>Key Task 3</a:t>
          </a:r>
        </a:p>
      </dgm:t>
    </dgm:pt>
    <dgm:pt modelId="{8934E2D3-C2A4-447B-BEE9-2161DD2AF26B}" type="parTrans" cxnId="{6DFAAAFC-60DC-43E3-BF01-2B4782FF915F}">
      <dgm:prSet/>
      <dgm:spPr/>
      <dgm:t>
        <a:bodyPr/>
        <a:lstStyle/>
        <a:p>
          <a:endParaRPr lang="en-US"/>
        </a:p>
      </dgm:t>
    </dgm:pt>
    <dgm:pt modelId="{CA3A15E6-19B4-4F03-8D56-59CAE2510CFA}" type="sibTrans" cxnId="{6DFAAAFC-60DC-43E3-BF01-2B4782FF915F}">
      <dgm:prSet/>
      <dgm:spPr/>
      <dgm:t>
        <a:bodyPr/>
        <a:lstStyle/>
        <a:p>
          <a:endParaRPr lang="en-US"/>
        </a:p>
      </dgm:t>
    </dgm:pt>
    <dgm:pt modelId="{BAE14FD9-B514-4E78-929F-4543F44637AF}">
      <dgm:prSet/>
      <dgm:spPr/>
      <dgm:t>
        <a:bodyPr/>
        <a:lstStyle/>
        <a:p>
          <a:pPr>
            <a:lnSpc>
              <a:spcPct val="100000"/>
            </a:lnSpc>
          </a:pPr>
          <a:r>
            <a:rPr lang="en-US" dirty="0">
              <a:latin typeface="Avenir Next LT Pro Light" panose="020B0304020202020204" pitchFamily="34" charset="0"/>
            </a:rPr>
            <a:t>Roster of Advisory Committee members, project charge and timeline</a:t>
          </a:r>
        </a:p>
      </dgm:t>
    </dgm:pt>
    <dgm:pt modelId="{DFB8664F-CB74-483D-A9E6-3A4056BD54E1}" type="parTrans" cxnId="{FC58C143-1902-4FE2-89B3-92B2844D79A5}">
      <dgm:prSet/>
      <dgm:spPr/>
      <dgm:t>
        <a:bodyPr/>
        <a:lstStyle/>
        <a:p>
          <a:endParaRPr lang="en-US"/>
        </a:p>
      </dgm:t>
    </dgm:pt>
    <dgm:pt modelId="{78400A06-4A0C-424B-BD08-EFFF8F38BCD3}" type="sibTrans" cxnId="{FC58C143-1902-4FE2-89B3-92B2844D79A5}">
      <dgm:prSet/>
      <dgm:spPr/>
      <dgm:t>
        <a:bodyPr/>
        <a:lstStyle/>
        <a:p>
          <a:endParaRPr lang="en-US"/>
        </a:p>
      </dgm:t>
    </dgm:pt>
    <dgm:pt modelId="{B228841A-E609-4375-843F-188B06B75B63}">
      <dgm:prSet/>
      <dgm:spPr/>
      <dgm:t>
        <a:bodyPr/>
        <a:lstStyle/>
        <a:p>
          <a:pPr>
            <a:lnSpc>
              <a:spcPct val="100000"/>
            </a:lnSpc>
          </a:pPr>
          <a:r>
            <a:rPr lang="en-US" b="0" cap="none" baseline="0" dirty="0">
              <a:latin typeface="Avenir Next LT Pro" panose="020B0504020202020204" pitchFamily="34" charset="0"/>
            </a:rPr>
            <a:t>Identify Advisors &amp; Collaborators</a:t>
          </a:r>
          <a:endParaRPr lang="en-US" dirty="0">
            <a:latin typeface="Avenir Next LT Pro Light" panose="020B0304020202020204" pitchFamily="34" charset="0"/>
          </a:endParaRPr>
        </a:p>
      </dgm:t>
    </dgm:pt>
    <dgm:pt modelId="{DBDE441B-09BD-4AC3-89CC-A465E187C472}" type="parTrans" cxnId="{C2A74B16-ECDB-4F86-B814-0BD3B21B6850}">
      <dgm:prSet/>
      <dgm:spPr/>
      <dgm:t>
        <a:bodyPr/>
        <a:lstStyle/>
        <a:p>
          <a:endParaRPr lang="en-US"/>
        </a:p>
      </dgm:t>
    </dgm:pt>
    <dgm:pt modelId="{4100565D-760D-446C-9445-C2959F5F5BFD}" type="sibTrans" cxnId="{C2A74B16-ECDB-4F86-B814-0BD3B21B6850}">
      <dgm:prSet/>
      <dgm:spPr/>
      <dgm:t>
        <a:bodyPr/>
        <a:lstStyle/>
        <a:p>
          <a:endParaRPr lang="en-US"/>
        </a:p>
      </dgm:t>
    </dgm:pt>
    <dgm:pt modelId="{6A6002A3-0369-43F9-BEF6-CEE67019D492}">
      <dgm:prSet/>
      <dgm:spPr/>
      <dgm:t>
        <a:bodyPr/>
        <a:lstStyle/>
        <a:p>
          <a:pPr>
            <a:lnSpc>
              <a:spcPct val="100000"/>
            </a:lnSpc>
          </a:pPr>
          <a:r>
            <a:rPr lang="en-US" dirty="0">
              <a:latin typeface="Avenir Next LT Pro Light" panose="020B0304020202020204" pitchFamily="34" charset="0"/>
            </a:rPr>
            <a:t>Creation of Advisory Committee &amp; Collaborative Work Plan</a:t>
          </a:r>
        </a:p>
      </dgm:t>
    </dgm:pt>
    <dgm:pt modelId="{29B2A0AF-6FE7-46D6-B833-912D9D799EBB}" type="parTrans" cxnId="{1597D276-AF4F-4DCB-92BE-4DC3060742CA}">
      <dgm:prSet/>
      <dgm:spPr/>
      <dgm:t>
        <a:bodyPr/>
        <a:lstStyle/>
        <a:p>
          <a:endParaRPr lang="en-US"/>
        </a:p>
      </dgm:t>
    </dgm:pt>
    <dgm:pt modelId="{DCDEE4D3-04EC-402D-BBB3-9DFFE0807974}" type="sibTrans" cxnId="{1597D276-AF4F-4DCB-92BE-4DC3060742CA}">
      <dgm:prSet/>
      <dgm:spPr/>
      <dgm:t>
        <a:bodyPr/>
        <a:lstStyle/>
        <a:p>
          <a:endParaRPr lang="en-US"/>
        </a:p>
      </dgm:t>
    </dgm:pt>
    <dgm:pt modelId="{8D01C855-F319-4087-8BFC-E928FD3A42E4}">
      <dgm:prSet/>
      <dgm:spPr/>
      <dgm:t>
        <a:bodyPr/>
        <a:lstStyle/>
        <a:p>
          <a:pPr>
            <a:lnSpc>
              <a:spcPct val="100000"/>
            </a:lnSpc>
          </a:pPr>
          <a:r>
            <a:rPr lang="en-US" dirty="0">
              <a:latin typeface="Avenir Next LT Pro Light" panose="020B0304020202020204" pitchFamily="34" charset="0"/>
            </a:rPr>
            <a:t>Partnership MOU</a:t>
          </a:r>
        </a:p>
      </dgm:t>
    </dgm:pt>
    <dgm:pt modelId="{EBA4C189-679A-4532-83A0-0FDD0C86C86B}" type="parTrans" cxnId="{37AAED57-EE32-473D-9794-5041CC99944C}">
      <dgm:prSet/>
      <dgm:spPr/>
      <dgm:t>
        <a:bodyPr/>
        <a:lstStyle/>
        <a:p>
          <a:endParaRPr lang="en-US"/>
        </a:p>
      </dgm:t>
    </dgm:pt>
    <dgm:pt modelId="{616385FD-5E47-4391-8419-2259E67905E3}" type="sibTrans" cxnId="{37AAED57-EE32-473D-9794-5041CC99944C}">
      <dgm:prSet/>
      <dgm:spPr/>
      <dgm:t>
        <a:bodyPr/>
        <a:lstStyle/>
        <a:p>
          <a:endParaRPr lang="en-US"/>
        </a:p>
      </dgm:t>
    </dgm:pt>
    <dgm:pt modelId="{8C844CC7-9B2B-4CC3-B9F5-9039E1216DA0}">
      <dgm:prSet/>
      <dgm:spPr/>
      <dgm:t>
        <a:bodyPr/>
        <a:lstStyle/>
        <a:p>
          <a:pPr>
            <a:lnSpc>
              <a:spcPct val="100000"/>
            </a:lnSpc>
          </a:pPr>
          <a:r>
            <a:rPr lang="en-US" b="1" cap="all" baseline="0" dirty="0" err="1">
              <a:latin typeface="Avenir Next LT Pro" panose="020B0504020202020204" pitchFamily="34" charset="0"/>
            </a:rPr>
            <a:t>KEy</a:t>
          </a:r>
          <a:r>
            <a:rPr lang="en-US" b="1" cap="all" baseline="0" dirty="0">
              <a:latin typeface="Avenir Next LT Pro" panose="020B0504020202020204" pitchFamily="34" charset="0"/>
            </a:rPr>
            <a:t> Task 1</a:t>
          </a:r>
        </a:p>
      </dgm:t>
    </dgm:pt>
    <dgm:pt modelId="{33AD9E3E-48A6-4CEF-B040-2D9246D68D35}" type="parTrans" cxnId="{66787573-08A0-44CA-813C-402E0D7147C2}">
      <dgm:prSet/>
      <dgm:spPr/>
      <dgm:t>
        <a:bodyPr/>
        <a:lstStyle/>
        <a:p>
          <a:endParaRPr lang="en-US"/>
        </a:p>
      </dgm:t>
    </dgm:pt>
    <dgm:pt modelId="{64F077BB-F02F-4A3D-AF56-DF289C7F8017}" type="sibTrans" cxnId="{66787573-08A0-44CA-813C-402E0D7147C2}">
      <dgm:prSet/>
      <dgm:spPr/>
      <dgm:t>
        <a:bodyPr/>
        <a:lstStyle/>
        <a:p>
          <a:endParaRPr lang="en-US"/>
        </a:p>
      </dgm:t>
    </dgm:pt>
    <dgm:pt modelId="{13F58C0E-4637-497C-9831-AA600F838CB3}">
      <dgm:prSet/>
      <dgm:spPr/>
      <dgm:t>
        <a:bodyPr/>
        <a:lstStyle/>
        <a:p>
          <a:pPr>
            <a:lnSpc>
              <a:spcPct val="100000"/>
            </a:lnSpc>
          </a:pPr>
          <a:r>
            <a:rPr lang="en-US" dirty="0">
              <a:latin typeface="Avenir Next LT Pro Light" panose="020B0304020202020204" pitchFamily="34" charset="0"/>
            </a:rPr>
            <a:t>Recruitment of Project Team</a:t>
          </a:r>
          <a:endParaRPr lang="en-US" b="0" cap="none" baseline="0" dirty="0">
            <a:latin typeface="Avenir Next LT Pro" panose="020B0504020202020204" pitchFamily="34" charset="0"/>
          </a:endParaRPr>
        </a:p>
      </dgm:t>
    </dgm:pt>
    <dgm:pt modelId="{9FE2EC48-BB3E-48B7-887F-8B35F43B5430}" type="parTrans" cxnId="{50EB0714-FD0C-48EE-9A9C-6B2A3EDFC484}">
      <dgm:prSet/>
      <dgm:spPr/>
      <dgm:t>
        <a:bodyPr/>
        <a:lstStyle/>
        <a:p>
          <a:endParaRPr lang="en-US"/>
        </a:p>
      </dgm:t>
    </dgm:pt>
    <dgm:pt modelId="{12170B95-50DC-4B5C-91D7-710C140E5F47}" type="sibTrans" cxnId="{50EB0714-FD0C-48EE-9A9C-6B2A3EDFC484}">
      <dgm:prSet/>
      <dgm:spPr/>
      <dgm:t>
        <a:bodyPr/>
        <a:lstStyle/>
        <a:p>
          <a:endParaRPr lang="en-US"/>
        </a:p>
      </dgm:t>
    </dgm:pt>
    <dgm:pt modelId="{95524AEE-9582-4FD0-A6C0-5C7B20A84ED3}">
      <dgm:prSet/>
      <dgm:spPr/>
      <dgm:t>
        <a:bodyPr/>
        <a:lstStyle/>
        <a:p>
          <a:pPr>
            <a:lnSpc>
              <a:spcPct val="100000"/>
            </a:lnSpc>
          </a:pPr>
          <a:r>
            <a:rPr lang="en-US" b="1" dirty="0">
              <a:latin typeface="Avenir Next LT Pro" panose="020B0504020202020204" pitchFamily="34" charset="0"/>
            </a:rPr>
            <a:t>KEY TASK 4</a:t>
          </a:r>
        </a:p>
      </dgm:t>
    </dgm:pt>
    <dgm:pt modelId="{6BD649D6-6268-45E3-9FB5-F794B0E06154}" type="parTrans" cxnId="{3DA1D319-B4D3-44A5-BFFB-38CA168E1E18}">
      <dgm:prSet/>
      <dgm:spPr/>
      <dgm:t>
        <a:bodyPr/>
        <a:lstStyle/>
        <a:p>
          <a:endParaRPr lang="en-US"/>
        </a:p>
      </dgm:t>
    </dgm:pt>
    <dgm:pt modelId="{0A6012FD-54EA-4BD4-8327-30F7A6E43778}" type="sibTrans" cxnId="{3DA1D319-B4D3-44A5-BFFB-38CA168E1E18}">
      <dgm:prSet/>
      <dgm:spPr/>
      <dgm:t>
        <a:bodyPr/>
        <a:lstStyle/>
        <a:p>
          <a:endParaRPr lang="en-US"/>
        </a:p>
      </dgm:t>
    </dgm:pt>
    <dgm:pt modelId="{7346AF40-9DCE-4800-984E-EDB1F7E41C4E}">
      <dgm:prSet/>
      <dgm:spPr/>
      <dgm:t>
        <a:bodyPr/>
        <a:lstStyle/>
        <a:p>
          <a:pPr>
            <a:lnSpc>
              <a:spcPct val="100000"/>
            </a:lnSpc>
          </a:pPr>
          <a:r>
            <a:rPr lang="en-US" dirty="0">
              <a:latin typeface="Avenir Next LT Pro Light" panose="020B0304020202020204" pitchFamily="34" charset="0"/>
            </a:rPr>
            <a:t>Draft Project Goals, Principles, FAQs</a:t>
          </a:r>
        </a:p>
      </dgm:t>
    </dgm:pt>
    <dgm:pt modelId="{8C3CC0F4-593B-4BBE-9822-C8A8D9AA1FE4}" type="parTrans" cxnId="{F6386F61-8380-4F12-822B-90BE825B332E}">
      <dgm:prSet/>
      <dgm:spPr/>
      <dgm:t>
        <a:bodyPr/>
        <a:lstStyle/>
        <a:p>
          <a:endParaRPr lang="en-US"/>
        </a:p>
      </dgm:t>
    </dgm:pt>
    <dgm:pt modelId="{0BE8EF9A-DCC9-45C3-9510-46813A059CB7}" type="sibTrans" cxnId="{F6386F61-8380-4F12-822B-90BE825B332E}">
      <dgm:prSet/>
      <dgm:spPr/>
      <dgm:t>
        <a:bodyPr/>
        <a:lstStyle/>
        <a:p>
          <a:endParaRPr lang="en-US"/>
        </a:p>
      </dgm:t>
    </dgm:pt>
    <dgm:pt modelId="{EB8BD795-E0F4-4122-BF5E-79D6F7502208}">
      <dgm:prSet/>
      <dgm:spPr/>
      <dgm:t>
        <a:bodyPr/>
        <a:lstStyle/>
        <a:p>
          <a:pPr>
            <a:lnSpc>
              <a:spcPct val="100000"/>
            </a:lnSpc>
          </a:pPr>
          <a:r>
            <a:rPr lang="en-US" dirty="0">
              <a:latin typeface="Avenir Next LT Pro Light" panose="020B0304020202020204" pitchFamily="34" charset="0"/>
            </a:rPr>
            <a:t>Draft Project Goals, Principles, FAQs </a:t>
          </a:r>
        </a:p>
      </dgm:t>
    </dgm:pt>
    <dgm:pt modelId="{EA547801-AFA3-49FF-A74D-7E82B73BEB24}" type="parTrans" cxnId="{B74769E6-D13F-44F2-B34A-4F37511A2541}">
      <dgm:prSet/>
      <dgm:spPr/>
      <dgm:t>
        <a:bodyPr/>
        <a:lstStyle/>
        <a:p>
          <a:endParaRPr lang="en-US"/>
        </a:p>
      </dgm:t>
    </dgm:pt>
    <dgm:pt modelId="{B5EA6471-BE87-45C7-AFBF-A1B3839680D7}" type="sibTrans" cxnId="{B74769E6-D13F-44F2-B34A-4F37511A2541}">
      <dgm:prSet/>
      <dgm:spPr/>
      <dgm:t>
        <a:bodyPr/>
        <a:lstStyle/>
        <a:p>
          <a:endParaRPr lang="en-US"/>
        </a:p>
      </dgm:t>
    </dgm:pt>
    <dgm:pt modelId="{3556B432-C7FF-4E94-BDC5-93F6B8E47236}" type="pres">
      <dgm:prSet presAssocID="{4425B100-3038-4209-AD28-3EC0D49230F1}" presName="Name0" presStyleCnt="0">
        <dgm:presLayoutVars>
          <dgm:dir/>
          <dgm:animLvl val="lvl"/>
          <dgm:resizeHandles val="exact"/>
        </dgm:presLayoutVars>
      </dgm:prSet>
      <dgm:spPr/>
    </dgm:pt>
    <dgm:pt modelId="{CF00DA4B-5AF1-45B5-818A-FE9C8911C92A}" type="pres">
      <dgm:prSet presAssocID="{A3E5F498-8E9E-4442-BCAD-755B080C0055}" presName="composite" presStyleCnt="0"/>
      <dgm:spPr/>
    </dgm:pt>
    <dgm:pt modelId="{B9A3444C-B21A-4DC5-A7A9-405EEEFA8585}" type="pres">
      <dgm:prSet presAssocID="{A3E5F498-8E9E-4442-BCAD-755B080C0055}" presName="parTx" presStyleLbl="alignNode1" presStyleIdx="0" presStyleCnt="5">
        <dgm:presLayoutVars>
          <dgm:chMax val="0"/>
          <dgm:chPref val="0"/>
          <dgm:bulletEnabled val="1"/>
        </dgm:presLayoutVars>
      </dgm:prSet>
      <dgm:spPr/>
    </dgm:pt>
    <dgm:pt modelId="{D836F538-42EE-45B1-A6A5-464F8FDDF8EA}" type="pres">
      <dgm:prSet presAssocID="{A3E5F498-8E9E-4442-BCAD-755B080C0055}" presName="desTx" presStyleLbl="alignAccFollowNode1" presStyleIdx="0" presStyleCnt="5">
        <dgm:presLayoutVars>
          <dgm:bulletEnabled val="1"/>
        </dgm:presLayoutVars>
      </dgm:prSet>
      <dgm:spPr/>
    </dgm:pt>
    <dgm:pt modelId="{6B9D0D09-25B2-47DA-B5C8-EEBE880606DE}" type="pres">
      <dgm:prSet presAssocID="{49059846-715D-4B3B-AB11-0578C907D096}" presName="space" presStyleCnt="0"/>
      <dgm:spPr/>
    </dgm:pt>
    <dgm:pt modelId="{D3F15C18-71F8-4B63-BA62-9ECD09C28B0C}" type="pres">
      <dgm:prSet presAssocID="{8C844CC7-9B2B-4CC3-B9F5-9039E1216DA0}" presName="composite" presStyleCnt="0"/>
      <dgm:spPr/>
    </dgm:pt>
    <dgm:pt modelId="{BEAACDA7-0E06-4FB8-9B0F-F968D74E9EBE}" type="pres">
      <dgm:prSet presAssocID="{8C844CC7-9B2B-4CC3-B9F5-9039E1216DA0}" presName="parTx" presStyleLbl="alignNode1" presStyleIdx="1" presStyleCnt="5">
        <dgm:presLayoutVars>
          <dgm:chMax val="0"/>
          <dgm:chPref val="0"/>
          <dgm:bulletEnabled val="1"/>
        </dgm:presLayoutVars>
      </dgm:prSet>
      <dgm:spPr/>
    </dgm:pt>
    <dgm:pt modelId="{B20955FC-8DCF-426C-96AA-DEDAF8F766A0}" type="pres">
      <dgm:prSet presAssocID="{8C844CC7-9B2B-4CC3-B9F5-9039E1216DA0}" presName="desTx" presStyleLbl="alignAccFollowNode1" presStyleIdx="1" presStyleCnt="5">
        <dgm:presLayoutVars>
          <dgm:bulletEnabled val="1"/>
        </dgm:presLayoutVars>
      </dgm:prSet>
      <dgm:spPr/>
    </dgm:pt>
    <dgm:pt modelId="{D4640682-6B6A-4567-A3E7-4C90E524AECC}" type="pres">
      <dgm:prSet presAssocID="{64F077BB-F02F-4A3D-AF56-DF289C7F8017}" presName="space" presStyleCnt="0"/>
      <dgm:spPr/>
    </dgm:pt>
    <dgm:pt modelId="{0A7D3971-D88F-4B7F-8EC5-225FCFF44C51}" type="pres">
      <dgm:prSet presAssocID="{19AFCB14-E309-4942-8329-9FE8987B1824}" presName="composite" presStyleCnt="0"/>
      <dgm:spPr/>
    </dgm:pt>
    <dgm:pt modelId="{A96864E1-BC35-4B79-A6D5-217B34A6E88B}" type="pres">
      <dgm:prSet presAssocID="{19AFCB14-E309-4942-8329-9FE8987B1824}" presName="parTx" presStyleLbl="alignNode1" presStyleIdx="2" presStyleCnt="5">
        <dgm:presLayoutVars>
          <dgm:chMax val="0"/>
          <dgm:chPref val="0"/>
          <dgm:bulletEnabled val="1"/>
        </dgm:presLayoutVars>
      </dgm:prSet>
      <dgm:spPr/>
    </dgm:pt>
    <dgm:pt modelId="{AE0A1317-BA91-4D2A-A368-83850D64E9A6}" type="pres">
      <dgm:prSet presAssocID="{19AFCB14-E309-4942-8329-9FE8987B1824}" presName="desTx" presStyleLbl="alignAccFollowNode1" presStyleIdx="2" presStyleCnt="5">
        <dgm:presLayoutVars>
          <dgm:bulletEnabled val="1"/>
        </dgm:presLayoutVars>
      </dgm:prSet>
      <dgm:spPr/>
    </dgm:pt>
    <dgm:pt modelId="{4380C4AF-20DD-4A1C-928F-FD4D7C88D431}" type="pres">
      <dgm:prSet presAssocID="{12738981-F29B-418C-9AD5-AEFF1AAA4FD5}" presName="space" presStyleCnt="0"/>
      <dgm:spPr/>
    </dgm:pt>
    <dgm:pt modelId="{46E2D69E-A598-4791-AE99-AFD951F803A3}" type="pres">
      <dgm:prSet presAssocID="{23038339-0A27-49C5-8D94-A24B0191E5FC}" presName="composite" presStyleCnt="0"/>
      <dgm:spPr/>
    </dgm:pt>
    <dgm:pt modelId="{4314DEBA-26FA-49BA-9E3B-902DF90048D5}" type="pres">
      <dgm:prSet presAssocID="{23038339-0A27-49C5-8D94-A24B0191E5FC}" presName="parTx" presStyleLbl="alignNode1" presStyleIdx="3" presStyleCnt="5">
        <dgm:presLayoutVars>
          <dgm:chMax val="0"/>
          <dgm:chPref val="0"/>
          <dgm:bulletEnabled val="1"/>
        </dgm:presLayoutVars>
      </dgm:prSet>
      <dgm:spPr/>
    </dgm:pt>
    <dgm:pt modelId="{1247B5BB-563B-4971-8AF5-DAFAEAA77114}" type="pres">
      <dgm:prSet presAssocID="{23038339-0A27-49C5-8D94-A24B0191E5FC}" presName="desTx" presStyleLbl="alignAccFollowNode1" presStyleIdx="3" presStyleCnt="5">
        <dgm:presLayoutVars>
          <dgm:bulletEnabled val="1"/>
        </dgm:presLayoutVars>
      </dgm:prSet>
      <dgm:spPr/>
    </dgm:pt>
    <dgm:pt modelId="{F1DABD60-0080-4CD2-A2B9-4E17EAFC84B7}" type="pres">
      <dgm:prSet presAssocID="{CA3A15E6-19B4-4F03-8D56-59CAE2510CFA}" presName="space" presStyleCnt="0"/>
      <dgm:spPr/>
    </dgm:pt>
    <dgm:pt modelId="{E1EFCADA-96A3-4D92-ACF4-AA68D9E52C05}" type="pres">
      <dgm:prSet presAssocID="{95524AEE-9582-4FD0-A6C0-5C7B20A84ED3}" presName="composite" presStyleCnt="0"/>
      <dgm:spPr/>
    </dgm:pt>
    <dgm:pt modelId="{22F06E76-AFC0-4C45-BAF4-316C205FCDAB}" type="pres">
      <dgm:prSet presAssocID="{95524AEE-9582-4FD0-A6C0-5C7B20A84ED3}" presName="parTx" presStyleLbl="alignNode1" presStyleIdx="4" presStyleCnt="5">
        <dgm:presLayoutVars>
          <dgm:chMax val="0"/>
          <dgm:chPref val="0"/>
          <dgm:bulletEnabled val="1"/>
        </dgm:presLayoutVars>
      </dgm:prSet>
      <dgm:spPr/>
    </dgm:pt>
    <dgm:pt modelId="{0A3A8A96-2781-4651-9B45-EB7A48B327F1}" type="pres">
      <dgm:prSet presAssocID="{95524AEE-9582-4FD0-A6C0-5C7B20A84ED3}" presName="desTx" presStyleLbl="alignAccFollowNode1" presStyleIdx="4" presStyleCnt="5">
        <dgm:presLayoutVars>
          <dgm:bulletEnabled val="1"/>
        </dgm:presLayoutVars>
      </dgm:prSet>
      <dgm:spPr/>
    </dgm:pt>
  </dgm:ptLst>
  <dgm:cxnLst>
    <dgm:cxn modelId="{08C1DF03-BAD2-4882-B44F-021AA877B173}" type="presOf" srcId="{23038339-0A27-49C5-8D94-A24B0191E5FC}" destId="{4314DEBA-26FA-49BA-9E3B-902DF90048D5}" srcOrd="0" destOrd="0" presId="urn:microsoft.com/office/officeart/2005/8/layout/hList1"/>
    <dgm:cxn modelId="{50EB0714-FD0C-48EE-9A9C-6B2A3EDFC484}" srcId="{8C844CC7-9B2B-4CC3-B9F5-9039E1216DA0}" destId="{13F58C0E-4637-497C-9831-AA600F838CB3}" srcOrd="0" destOrd="0" parTransId="{9FE2EC48-BB3E-48B7-887F-8B35F43B5430}" sibTransId="{12170B95-50DC-4B5C-91D7-710C140E5F47}"/>
    <dgm:cxn modelId="{C2A74B16-ECDB-4F86-B814-0BD3B21B6850}" srcId="{19AFCB14-E309-4942-8329-9FE8987B1824}" destId="{B228841A-E609-4375-843F-188B06B75B63}" srcOrd="0" destOrd="0" parTransId="{DBDE441B-09BD-4AC3-89CC-A465E187C472}" sibTransId="{4100565D-760D-446C-9445-C2959F5F5BFD}"/>
    <dgm:cxn modelId="{3DA1D319-B4D3-44A5-BFFB-38CA168E1E18}" srcId="{4425B100-3038-4209-AD28-3EC0D49230F1}" destId="{95524AEE-9582-4FD0-A6C0-5C7B20A84ED3}" srcOrd="4" destOrd="0" parTransId="{6BD649D6-6268-45E3-9FB5-F794B0E06154}" sibTransId="{0A6012FD-54EA-4BD4-8327-30F7A6E43778}"/>
    <dgm:cxn modelId="{4DE2CA27-ECD0-4446-8A00-6CFA69A9DF00}" type="presOf" srcId="{7346AF40-9DCE-4800-984E-EDB1F7E41C4E}" destId="{0A3A8A96-2781-4651-9B45-EB7A48B327F1}" srcOrd="0" destOrd="0" presId="urn:microsoft.com/office/officeart/2005/8/layout/hList1"/>
    <dgm:cxn modelId="{F6386F61-8380-4F12-822B-90BE825B332E}" srcId="{95524AEE-9582-4FD0-A6C0-5C7B20A84ED3}" destId="{7346AF40-9DCE-4800-984E-EDB1F7E41C4E}" srcOrd="0" destOrd="0" parTransId="{8C3CC0F4-593B-4BBE-9822-C8A8D9AA1FE4}" sibTransId="{0BE8EF9A-DCC9-45C3-9510-46813A059CB7}"/>
    <dgm:cxn modelId="{E9BDA341-3216-446E-9730-84D218FB3D5D}" type="presOf" srcId="{19AFCB14-E309-4942-8329-9FE8987B1824}" destId="{A96864E1-BC35-4B79-A6D5-217B34A6E88B}" srcOrd="0" destOrd="0" presId="urn:microsoft.com/office/officeart/2005/8/layout/hList1"/>
    <dgm:cxn modelId="{FC58C143-1902-4FE2-89B3-92B2844D79A5}" srcId="{A3E5F498-8E9E-4442-BCAD-755B080C0055}" destId="{BAE14FD9-B514-4E78-929F-4543F44637AF}" srcOrd="1" destOrd="0" parTransId="{DFB8664F-CB74-483D-A9E6-3A4056BD54E1}" sibTransId="{78400A06-4A0C-424B-BD08-EFFF8F38BCD3}"/>
    <dgm:cxn modelId="{5736E948-C694-4807-8517-D4CD6CCA6E1A}" type="presOf" srcId="{8D01C855-F319-4087-8BFC-E928FD3A42E4}" destId="{D836F538-42EE-45B1-A6A5-464F8FDDF8EA}" srcOrd="0" destOrd="0" presId="urn:microsoft.com/office/officeart/2005/8/layout/hList1"/>
    <dgm:cxn modelId="{2A750D6F-B914-4D4B-BF9C-04898EA7CD93}" type="presOf" srcId="{8C844CC7-9B2B-4CC3-B9F5-9039E1216DA0}" destId="{BEAACDA7-0E06-4FB8-9B0F-F968D74E9EBE}" srcOrd="0" destOrd="0" presId="urn:microsoft.com/office/officeart/2005/8/layout/hList1"/>
    <dgm:cxn modelId="{D728A451-BA75-4D4A-9CCF-405DC9BA4B2E}" srcId="{4425B100-3038-4209-AD28-3EC0D49230F1}" destId="{A3E5F498-8E9E-4442-BCAD-755B080C0055}" srcOrd="0" destOrd="0" parTransId="{52BAA8FD-3AC3-4227-80FD-105DD16C957D}" sibTransId="{49059846-715D-4B3B-AB11-0578C907D096}"/>
    <dgm:cxn modelId="{66787573-08A0-44CA-813C-402E0D7147C2}" srcId="{4425B100-3038-4209-AD28-3EC0D49230F1}" destId="{8C844CC7-9B2B-4CC3-B9F5-9039E1216DA0}" srcOrd="1" destOrd="0" parTransId="{33AD9E3E-48A6-4CEF-B040-2D9246D68D35}" sibTransId="{64F077BB-F02F-4A3D-AF56-DF289C7F8017}"/>
    <dgm:cxn modelId="{D77D4076-6F2F-417B-B483-574F3D38D27F}" srcId="{4425B100-3038-4209-AD28-3EC0D49230F1}" destId="{19AFCB14-E309-4942-8329-9FE8987B1824}" srcOrd="2" destOrd="0" parTransId="{784578DD-6AEA-4B46-8EFE-5F8424CF57BA}" sibTransId="{12738981-F29B-418C-9AD5-AEFF1AAA4FD5}"/>
    <dgm:cxn modelId="{1597D276-AF4F-4DCB-92BE-4DC3060742CA}" srcId="{23038339-0A27-49C5-8D94-A24B0191E5FC}" destId="{6A6002A3-0369-43F9-BEF6-CEE67019D492}" srcOrd="0" destOrd="0" parTransId="{29B2A0AF-6FE7-46D6-B833-912D9D799EBB}" sibTransId="{DCDEE4D3-04EC-402D-BBB3-9DFFE0807974}"/>
    <dgm:cxn modelId="{37AAED57-EE32-473D-9794-5041CC99944C}" srcId="{A3E5F498-8E9E-4442-BCAD-755B080C0055}" destId="{8D01C855-F319-4087-8BFC-E928FD3A42E4}" srcOrd="0" destOrd="0" parTransId="{EBA4C189-679A-4532-83A0-0FDD0C86C86B}" sibTransId="{616385FD-5E47-4391-8419-2259E67905E3}"/>
    <dgm:cxn modelId="{52EC5F87-0C95-485F-A2BA-9ABF98599E15}" type="presOf" srcId="{6A6002A3-0369-43F9-BEF6-CEE67019D492}" destId="{1247B5BB-563B-4971-8AF5-DAFAEAA77114}" srcOrd="0" destOrd="0" presId="urn:microsoft.com/office/officeart/2005/8/layout/hList1"/>
    <dgm:cxn modelId="{BEF80CB5-4A66-4C36-92C7-A9F8526E18D3}" type="presOf" srcId="{EB8BD795-E0F4-4122-BF5E-79D6F7502208}" destId="{D836F538-42EE-45B1-A6A5-464F8FDDF8EA}" srcOrd="0" destOrd="2" presId="urn:microsoft.com/office/officeart/2005/8/layout/hList1"/>
    <dgm:cxn modelId="{75DEC2BD-F680-45FB-BBAB-0B08D0DF6F3D}" type="presOf" srcId="{B228841A-E609-4375-843F-188B06B75B63}" destId="{AE0A1317-BA91-4D2A-A368-83850D64E9A6}" srcOrd="0" destOrd="0" presId="urn:microsoft.com/office/officeart/2005/8/layout/hList1"/>
    <dgm:cxn modelId="{578F9FBF-E2B6-4B1E-AC43-C310F7D50AC8}" type="presOf" srcId="{4425B100-3038-4209-AD28-3EC0D49230F1}" destId="{3556B432-C7FF-4E94-BDC5-93F6B8E47236}" srcOrd="0" destOrd="0" presId="urn:microsoft.com/office/officeart/2005/8/layout/hList1"/>
    <dgm:cxn modelId="{89FD1CC1-833C-4F93-AC95-CADB2825D1F8}" type="presOf" srcId="{95524AEE-9582-4FD0-A6C0-5C7B20A84ED3}" destId="{22F06E76-AFC0-4C45-BAF4-316C205FCDAB}" srcOrd="0" destOrd="0" presId="urn:microsoft.com/office/officeart/2005/8/layout/hList1"/>
    <dgm:cxn modelId="{081FE4D4-006E-4A61-9A7E-2725361EBAB7}" type="presOf" srcId="{BAE14FD9-B514-4E78-929F-4543F44637AF}" destId="{D836F538-42EE-45B1-A6A5-464F8FDDF8EA}" srcOrd="0" destOrd="1" presId="urn:microsoft.com/office/officeart/2005/8/layout/hList1"/>
    <dgm:cxn modelId="{B74769E6-D13F-44F2-B34A-4F37511A2541}" srcId="{A3E5F498-8E9E-4442-BCAD-755B080C0055}" destId="{EB8BD795-E0F4-4122-BF5E-79D6F7502208}" srcOrd="2" destOrd="0" parTransId="{EA547801-AFA3-49FF-A74D-7E82B73BEB24}" sibTransId="{B5EA6471-BE87-45C7-AFBF-A1B3839680D7}"/>
    <dgm:cxn modelId="{4BD148F5-E5F8-4B0C-B506-AF0E8D6C3AC5}" type="presOf" srcId="{13F58C0E-4637-497C-9831-AA600F838CB3}" destId="{B20955FC-8DCF-426C-96AA-DEDAF8F766A0}" srcOrd="0" destOrd="0" presId="urn:microsoft.com/office/officeart/2005/8/layout/hList1"/>
    <dgm:cxn modelId="{9B70C3F7-2FAF-4D6A-89DA-BC108440F4AF}" type="presOf" srcId="{A3E5F498-8E9E-4442-BCAD-755B080C0055}" destId="{B9A3444C-B21A-4DC5-A7A9-405EEEFA8585}" srcOrd="0" destOrd="0" presId="urn:microsoft.com/office/officeart/2005/8/layout/hList1"/>
    <dgm:cxn modelId="{6DFAAAFC-60DC-43E3-BF01-2B4782FF915F}" srcId="{4425B100-3038-4209-AD28-3EC0D49230F1}" destId="{23038339-0A27-49C5-8D94-A24B0191E5FC}" srcOrd="3" destOrd="0" parTransId="{8934E2D3-C2A4-447B-BEE9-2161DD2AF26B}" sibTransId="{CA3A15E6-19B4-4F03-8D56-59CAE2510CFA}"/>
    <dgm:cxn modelId="{E34B2066-479E-465E-AD66-A49B16225DBA}" type="presParOf" srcId="{3556B432-C7FF-4E94-BDC5-93F6B8E47236}" destId="{CF00DA4B-5AF1-45B5-818A-FE9C8911C92A}" srcOrd="0" destOrd="0" presId="urn:microsoft.com/office/officeart/2005/8/layout/hList1"/>
    <dgm:cxn modelId="{98B5C9A5-FC0C-48BF-ABCF-28DAF960D38F}" type="presParOf" srcId="{CF00DA4B-5AF1-45B5-818A-FE9C8911C92A}" destId="{B9A3444C-B21A-4DC5-A7A9-405EEEFA8585}" srcOrd="0" destOrd="0" presId="urn:microsoft.com/office/officeart/2005/8/layout/hList1"/>
    <dgm:cxn modelId="{72D02AAF-640E-403F-B14E-935108DB62CC}" type="presParOf" srcId="{CF00DA4B-5AF1-45B5-818A-FE9C8911C92A}" destId="{D836F538-42EE-45B1-A6A5-464F8FDDF8EA}" srcOrd="1" destOrd="0" presId="urn:microsoft.com/office/officeart/2005/8/layout/hList1"/>
    <dgm:cxn modelId="{3FFE81FD-AA90-4110-982C-717F7438A003}" type="presParOf" srcId="{3556B432-C7FF-4E94-BDC5-93F6B8E47236}" destId="{6B9D0D09-25B2-47DA-B5C8-EEBE880606DE}" srcOrd="1" destOrd="0" presId="urn:microsoft.com/office/officeart/2005/8/layout/hList1"/>
    <dgm:cxn modelId="{324B9EB7-F40D-4D77-A2AA-2A3330E5C3A4}" type="presParOf" srcId="{3556B432-C7FF-4E94-BDC5-93F6B8E47236}" destId="{D3F15C18-71F8-4B63-BA62-9ECD09C28B0C}" srcOrd="2" destOrd="0" presId="urn:microsoft.com/office/officeart/2005/8/layout/hList1"/>
    <dgm:cxn modelId="{C1BD7EA9-86AD-416C-9B9F-5791B78EEE61}" type="presParOf" srcId="{D3F15C18-71F8-4B63-BA62-9ECD09C28B0C}" destId="{BEAACDA7-0E06-4FB8-9B0F-F968D74E9EBE}" srcOrd="0" destOrd="0" presId="urn:microsoft.com/office/officeart/2005/8/layout/hList1"/>
    <dgm:cxn modelId="{601D7B3C-5E06-431F-8734-FD7AC8BC1149}" type="presParOf" srcId="{D3F15C18-71F8-4B63-BA62-9ECD09C28B0C}" destId="{B20955FC-8DCF-426C-96AA-DEDAF8F766A0}" srcOrd="1" destOrd="0" presId="urn:microsoft.com/office/officeart/2005/8/layout/hList1"/>
    <dgm:cxn modelId="{6D4F72B6-020D-4E94-9D93-62061242FA0A}" type="presParOf" srcId="{3556B432-C7FF-4E94-BDC5-93F6B8E47236}" destId="{D4640682-6B6A-4567-A3E7-4C90E524AECC}" srcOrd="3" destOrd="0" presId="urn:microsoft.com/office/officeart/2005/8/layout/hList1"/>
    <dgm:cxn modelId="{F367D122-4358-4222-8957-BA688C65FFD2}" type="presParOf" srcId="{3556B432-C7FF-4E94-BDC5-93F6B8E47236}" destId="{0A7D3971-D88F-4B7F-8EC5-225FCFF44C51}" srcOrd="4" destOrd="0" presId="urn:microsoft.com/office/officeart/2005/8/layout/hList1"/>
    <dgm:cxn modelId="{C49A9C00-7091-4397-A572-941AE0300A8D}" type="presParOf" srcId="{0A7D3971-D88F-4B7F-8EC5-225FCFF44C51}" destId="{A96864E1-BC35-4B79-A6D5-217B34A6E88B}" srcOrd="0" destOrd="0" presId="urn:microsoft.com/office/officeart/2005/8/layout/hList1"/>
    <dgm:cxn modelId="{BB7B2BCE-F4BB-4F69-9A85-A92486F61865}" type="presParOf" srcId="{0A7D3971-D88F-4B7F-8EC5-225FCFF44C51}" destId="{AE0A1317-BA91-4D2A-A368-83850D64E9A6}" srcOrd="1" destOrd="0" presId="urn:microsoft.com/office/officeart/2005/8/layout/hList1"/>
    <dgm:cxn modelId="{E8A0F849-075D-46C7-99EA-45B1A0FAC7CF}" type="presParOf" srcId="{3556B432-C7FF-4E94-BDC5-93F6B8E47236}" destId="{4380C4AF-20DD-4A1C-928F-FD4D7C88D431}" srcOrd="5" destOrd="0" presId="urn:microsoft.com/office/officeart/2005/8/layout/hList1"/>
    <dgm:cxn modelId="{C4F9A6EC-75A2-4468-AC36-0D8D975DF3FC}" type="presParOf" srcId="{3556B432-C7FF-4E94-BDC5-93F6B8E47236}" destId="{46E2D69E-A598-4791-AE99-AFD951F803A3}" srcOrd="6" destOrd="0" presId="urn:microsoft.com/office/officeart/2005/8/layout/hList1"/>
    <dgm:cxn modelId="{51154876-33DB-415F-AFBF-9B9C0705DC7C}" type="presParOf" srcId="{46E2D69E-A598-4791-AE99-AFD951F803A3}" destId="{4314DEBA-26FA-49BA-9E3B-902DF90048D5}" srcOrd="0" destOrd="0" presId="urn:microsoft.com/office/officeart/2005/8/layout/hList1"/>
    <dgm:cxn modelId="{1E92478A-CBD6-44FB-8F55-8D4F38E31609}" type="presParOf" srcId="{46E2D69E-A598-4791-AE99-AFD951F803A3}" destId="{1247B5BB-563B-4971-8AF5-DAFAEAA77114}" srcOrd="1" destOrd="0" presId="urn:microsoft.com/office/officeart/2005/8/layout/hList1"/>
    <dgm:cxn modelId="{93E5BE48-1D44-4B65-8FD1-0AE1B7042235}" type="presParOf" srcId="{3556B432-C7FF-4E94-BDC5-93F6B8E47236}" destId="{F1DABD60-0080-4CD2-A2B9-4E17EAFC84B7}" srcOrd="7" destOrd="0" presId="urn:microsoft.com/office/officeart/2005/8/layout/hList1"/>
    <dgm:cxn modelId="{62B87C67-1B23-4D05-8867-A98B6DED7892}" type="presParOf" srcId="{3556B432-C7FF-4E94-BDC5-93F6B8E47236}" destId="{E1EFCADA-96A3-4D92-ACF4-AA68D9E52C05}" srcOrd="8" destOrd="0" presId="urn:microsoft.com/office/officeart/2005/8/layout/hList1"/>
    <dgm:cxn modelId="{FB47DA47-DED8-43E7-A2ED-1C9DD754306E}" type="presParOf" srcId="{E1EFCADA-96A3-4D92-ACF4-AA68D9E52C05}" destId="{22F06E76-AFC0-4C45-BAF4-316C205FCDAB}" srcOrd="0" destOrd="0" presId="urn:microsoft.com/office/officeart/2005/8/layout/hList1"/>
    <dgm:cxn modelId="{7E4E8754-9F53-49A7-912D-49EF5B0790B8}" type="presParOf" srcId="{E1EFCADA-96A3-4D92-ACF4-AA68D9E52C05}" destId="{0A3A8A96-2781-4651-9B45-EB7A48B327F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25B100-3038-4209-AD28-3EC0D49230F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3E5F498-8E9E-4442-BCAD-755B080C0055}">
      <dgm:prSet custT="1"/>
      <dgm:spPr/>
      <dgm:t>
        <a:bodyPr/>
        <a:lstStyle/>
        <a:p>
          <a:pPr>
            <a:lnSpc>
              <a:spcPct val="100000"/>
            </a:lnSpc>
          </a:pPr>
          <a:r>
            <a:rPr lang="en-US" sz="2400" b="1" cap="all" baseline="0" dirty="0">
              <a:latin typeface="Avenir Next LT Pro" panose="020B0504020202020204" pitchFamily="34" charset="0"/>
            </a:rPr>
            <a:t>Products</a:t>
          </a:r>
        </a:p>
      </dgm:t>
    </dgm:pt>
    <dgm:pt modelId="{52BAA8FD-3AC3-4227-80FD-105DD16C957D}" type="parTrans" cxnId="{D728A451-BA75-4D4A-9CCF-405DC9BA4B2E}">
      <dgm:prSet/>
      <dgm:spPr/>
      <dgm:t>
        <a:bodyPr/>
        <a:lstStyle/>
        <a:p>
          <a:endParaRPr lang="en-US" sz="2400"/>
        </a:p>
      </dgm:t>
    </dgm:pt>
    <dgm:pt modelId="{49059846-715D-4B3B-AB11-0578C907D096}" type="sibTrans" cxnId="{D728A451-BA75-4D4A-9CCF-405DC9BA4B2E}">
      <dgm:prSet/>
      <dgm:spPr/>
      <dgm:t>
        <a:bodyPr/>
        <a:lstStyle/>
        <a:p>
          <a:endParaRPr lang="en-US" sz="2400"/>
        </a:p>
      </dgm:t>
    </dgm:pt>
    <dgm:pt modelId="{19AFCB14-E309-4942-8329-9FE8987B1824}">
      <dgm:prSet custT="1"/>
      <dgm:spPr/>
      <dgm:t>
        <a:bodyPr/>
        <a:lstStyle/>
        <a:p>
          <a:pPr>
            <a:lnSpc>
              <a:spcPct val="100000"/>
            </a:lnSpc>
          </a:pPr>
          <a:r>
            <a:rPr lang="en-US" sz="2400" b="1" cap="all" baseline="0" dirty="0">
              <a:latin typeface="Avenir Next LT Pro" panose="020B0504020202020204" pitchFamily="34" charset="0"/>
            </a:rPr>
            <a:t>Key Task 2</a:t>
          </a:r>
        </a:p>
      </dgm:t>
    </dgm:pt>
    <dgm:pt modelId="{784578DD-6AEA-4B46-8EFE-5F8424CF57BA}" type="parTrans" cxnId="{D77D4076-6F2F-417B-B483-574F3D38D27F}">
      <dgm:prSet/>
      <dgm:spPr/>
      <dgm:t>
        <a:bodyPr/>
        <a:lstStyle/>
        <a:p>
          <a:endParaRPr lang="en-US" sz="2400"/>
        </a:p>
      </dgm:t>
    </dgm:pt>
    <dgm:pt modelId="{12738981-F29B-418C-9AD5-AEFF1AAA4FD5}" type="sibTrans" cxnId="{D77D4076-6F2F-417B-B483-574F3D38D27F}">
      <dgm:prSet/>
      <dgm:spPr/>
      <dgm:t>
        <a:bodyPr/>
        <a:lstStyle/>
        <a:p>
          <a:endParaRPr lang="en-US" sz="2400"/>
        </a:p>
      </dgm:t>
    </dgm:pt>
    <dgm:pt modelId="{23038339-0A27-49C5-8D94-A24B0191E5FC}">
      <dgm:prSet custT="1"/>
      <dgm:spPr/>
      <dgm:t>
        <a:bodyPr/>
        <a:lstStyle/>
        <a:p>
          <a:pPr>
            <a:lnSpc>
              <a:spcPct val="100000"/>
            </a:lnSpc>
          </a:pPr>
          <a:r>
            <a:rPr lang="en-US" sz="2400" b="1" cap="all" baseline="0" dirty="0">
              <a:latin typeface="Avenir Next LT Pro" panose="020B0504020202020204" pitchFamily="34" charset="0"/>
            </a:rPr>
            <a:t>Key Task 3</a:t>
          </a:r>
        </a:p>
      </dgm:t>
    </dgm:pt>
    <dgm:pt modelId="{8934E2D3-C2A4-447B-BEE9-2161DD2AF26B}" type="parTrans" cxnId="{6DFAAAFC-60DC-43E3-BF01-2B4782FF915F}">
      <dgm:prSet/>
      <dgm:spPr/>
      <dgm:t>
        <a:bodyPr/>
        <a:lstStyle/>
        <a:p>
          <a:endParaRPr lang="en-US" sz="2400"/>
        </a:p>
      </dgm:t>
    </dgm:pt>
    <dgm:pt modelId="{CA3A15E6-19B4-4F03-8D56-59CAE2510CFA}" type="sibTrans" cxnId="{6DFAAAFC-60DC-43E3-BF01-2B4782FF915F}">
      <dgm:prSet/>
      <dgm:spPr/>
      <dgm:t>
        <a:bodyPr/>
        <a:lstStyle/>
        <a:p>
          <a:endParaRPr lang="en-US" sz="2400"/>
        </a:p>
      </dgm:t>
    </dgm:pt>
    <dgm:pt modelId="{BAE14FD9-B514-4E78-929F-4543F44637AF}">
      <dgm:prSet custT="1"/>
      <dgm:spPr/>
      <dgm:t>
        <a:bodyPr/>
        <a:lstStyle/>
        <a:p>
          <a:pPr>
            <a:lnSpc>
              <a:spcPct val="100000"/>
            </a:lnSpc>
          </a:pPr>
          <a:r>
            <a:rPr lang="en-US" sz="2000" dirty="0">
              <a:latin typeface="Avenir Next LT Pro Light" panose="020B0304020202020204" pitchFamily="34" charset="0"/>
            </a:rPr>
            <a:t>Work plan</a:t>
          </a:r>
        </a:p>
      </dgm:t>
    </dgm:pt>
    <dgm:pt modelId="{DFB8664F-CB74-483D-A9E6-3A4056BD54E1}" type="parTrans" cxnId="{FC58C143-1902-4FE2-89B3-92B2844D79A5}">
      <dgm:prSet/>
      <dgm:spPr/>
      <dgm:t>
        <a:bodyPr/>
        <a:lstStyle/>
        <a:p>
          <a:endParaRPr lang="en-US" sz="2400"/>
        </a:p>
      </dgm:t>
    </dgm:pt>
    <dgm:pt modelId="{78400A06-4A0C-424B-BD08-EFFF8F38BCD3}" type="sibTrans" cxnId="{FC58C143-1902-4FE2-89B3-92B2844D79A5}">
      <dgm:prSet/>
      <dgm:spPr/>
      <dgm:t>
        <a:bodyPr/>
        <a:lstStyle/>
        <a:p>
          <a:endParaRPr lang="en-US" sz="2400"/>
        </a:p>
      </dgm:t>
    </dgm:pt>
    <dgm:pt modelId="{B228841A-E609-4375-843F-188B06B75B63}">
      <dgm:prSet custT="1"/>
      <dgm:spPr/>
      <dgm:t>
        <a:bodyPr/>
        <a:lstStyle/>
        <a:p>
          <a:pPr>
            <a:lnSpc>
              <a:spcPct val="100000"/>
            </a:lnSpc>
          </a:pPr>
          <a:r>
            <a:rPr lang="en-US" sz="2000" dirty="0">
              <a:latin typeface="Avenir Next LT Pro Light" panose="020B0304020202020204" pitchFamily="34" charset="0"/>
            </a:rPr>
            <a:t>Convene Advisory Committee</a:t>
          </a:r>
        </a:p>
      </dgm:t>
    </dgm:pt>
    <dgm:pt modelId="{DBDE441B-09BD-4AC3-89CC-A465E187C472}" type="parTrans" cxnId="{C2A74B16-ECDB-4F86-B814-0BD3B21B6850}">
      <dgm:prSet/>
      <dgm:spPr/>
      <dgm:t>
        <a:bodyPr/>
        <a:lstStyle/>
        <a:p>
          <a:endParaRPr lang="en-US" sz="2400"/>
        </a:p>
      </dgm:t>
    </dgm:pt>
    <dgm:pt modelId="{4100565D-760D-446C-9445-C2959F5F5BFD}" type="sibTrans" cxnId="{C2A74B16-ECDB-4F86-B814-0BD3B21B6850}">
      <dgm:prSet/>
      <dgm:spPr/>
      <dgm:t>
        <a:bodyPr/>
        <a:lstStyle/>
        <a:p>
          <a:endParaRPr lang="en-US" sz="2400"/>
        </a:p>
      </dgm:t>
    </dgm:pt>
    <dgm:pt modelId="{6A6002A3-0369-43F9-BEF6-CEE67019D492}">
      <dgm:prSet custT="1"/>
      <dgm:spPr/>
      <dgm:t>
        <a:bodyPr/>
        <a:lstStyle/>
        <a:p>
          <a:pPr>
            <a:lnSpc>
              <a:spcPct val="100000"/>
            </a:lnSpc>
          </a:pPr>
          <a:r>
            <a:rPr lang="en-US" sz="2000" dirty="0">
              <a:latin typeface="Avenir Next LT Pro Light" panose="020B0304020202020204" pitchFamily="34" charset="0"/>
            </a:rPr>
            <a:t>Discussion forum to collect comments, reactions, questions, and guidance</a:t>
          </a:r>
        </a:p>
      </dgm:t>
    </dgm:pt>
    <dgm:pt modelId="{29B2A0AF-6FE7-46D6-B833-912D9D799EBB}" type="parTrans" cxnId="{1597D276-AF4F-4DCB-92BE-4DC3060742CA}">
      <dgm:prSet/>
      <dgm:spPr/>
      <dgm:t>
        <a:bodyPr/>
        <a:lstStyle/>
        <a:p>
          <a:endParaRPr lang="en-US" sz="2400"/>
        </a:p>
      </dgm:t>
    </dgm:pt>
    <dgm:pt modelId="{DCDEE4D3-04EC-402D-BBB3-9DFFE0807974}" type="sibTrans" cxnId="{1597D276-AF4F-4DCB-92BE-4DC3060742CA}">
      <dgm:prSet/>
      <dgm:spPr/>
      <dgm:t>
        <a:bodyPr/>
        <a:lstStyle/>
        <a:p>
          <a:endParaRPr lang="en-US" sz="2400"/>
        </a:p>
      </dgm:t>
    </dgm:pt>
    <dgm:pt modelId="{63DF3384-8087-4924-ACB3-EEEED5DACDF4}">
      <dgm:prSet custT="1"/>
      <dgm:spPr/>
      <dgm:t>
        <a:bodyPr/>
        <a:lstStyle/>
        <a:p>
          <a:pPr>
            <a:lnSpc>
              <a:spcPct val="100000"/>
            </a:lnSpc>
          </a:pPr>
          <a:r>
            <a:rPr lang="en-US" sz="2400" b="1" cap="all" baseline="0" dirty="0">
              <a:latin typeface="Avenir Next LT Pro" panose="020B0504020202020204" pitchFamily="34" charset="0"/>
            </a:rPr>
            <a:t>Key Task 1*</a:t>
          </a:r>
        </a:p>
      </dgm:t>
    </dgm:pt>
    <dgm:pt modelId="{80B16F5F-1DE5-4810-924D-2E692F8C3913}" type="parTrans" cxnId="{172D40EF-6C0A-40A0-8669-CF15F9793DAD}">
      <dgm:prSet/>
      <dgm:spPr/>
      <dgm:t>
        <a:bodyPr/>
        <a:lstStyle/>
        <a:p>
          <a:endParaRPr lang="en-US" sz="2400"/>
        </a:p>
      </dgm:t>
    </dgm:pt>
    <dgm:pt modelId="{AC7CFC23-88A2-4BF9-A3EC-2293CE1FBA6A}" type="sibTrans" cxnId="{172D40EF-6C0A-40A0-8669-CF15F9793DAD}">
      <dgm:prSet/>
      <dgm:spPr/>
      <dgm:t>
        <a:bodyPr/>
        <a:lstStyle/>
        <a:p>
          <a:endParaRPr lang="en-US" sz="2400"/>
        </a:p>
      </dgm:t>
    </dgm:pt>
    <dgm:pt modelId="{BDF1C77D-533C-43BE-AEBC-3869C83B9039}">
      <dgm:prSet custT="1"/>
      <dgm:spPr/>
      <dgm:t>
        <a:bodyPr/>
        <a:lstStyle/>
        <a:p>
          <a:pPr>
            <a:lnSpc>
              <a:spcPct val="100000"/>
            </a:lnSpc>
          </a:pPr>
          <a:r>
            <a:rPr lang="en-US" sz="2000" b="0" cap="none" baseline="0" dirty="0">
              <a:latin typeface="Avenir Next LT Pro" panose="020B0504020202020204" pitchFamily="34" charset="0"/>
            </a:rPr>
            <a:t>Creation of reference collection</a:t>
          </a:r>
        </a:p>
      </dgm:t>
    </dgm:pt>
    <dgm:pt modelId="{464C7376-6957-48E4-A64D-AF2E7CEA2551}" type="parTrans" cxnId="{3644199F-7544-40CA-ACFD-DC40DEF5D95E}">
      <dgm:prSet/>
      <dgm:spPr/>
      <dgm:t>
        <a:bodyPr/>
        <a:lstStyle/>
        <a:p>
          <a:endParaRPr lang="en-US" sz="2400"/>
        </a:p>
      </dgm:t>
    </dgm:pt>
    <dgm:pt modelId="{8E152B8C-2D44-46B6-B4AC-9DB3768CFC84}" type="sibTrans" cxnId="{3644199F-7544-40CA-ACFD-DC40DEF5D95E}">
      <dgm:prSet/>
      <dgm:spPr/>
      <dgm:t>
        <a:bodyPr/>
        <a:lstStyle/>
        <a:p>
          <a:endParaRPr lang="en-US" sz="2400"/>
        </a:p>
      </dgm:t>
    </dgm:pt>
    <dgm:pt modelId="{5C40E655-6BA6-402E-AD91-BF55EA710401}">
      <dgm:prSet custT="1"/>
      <dgm:spPr/>
      <dgm:t>
        <a:bodyPr/>
        <a:lstStyle/>
        <a:p>
          <a:pPr>
            <a:lnSpc>
              <a:spcPct val="100000"/>
            </a:lnSpc>
          </a:pPr>
          <a:r>
            <a:rPr lang="en-US" sz="2000" dirty="0">
              <a:latin typeface="Avenir Next LT Pro Light" panose="020B0304020202020204" pitchFamily="34" charset="0"/>
            </a:rPr>
            <a:t>Collaborator focus sessions</a:t>
          </a:r>
        </a:p>
      </dgm:t>
    </dgm:pt>
    <dgm:pt modelId="{BC7E0BCE-0939-4A18-BD79-7CEDC2942113}" type="parTrans" cxnId="{EF9879B5-CDC4-4A3A-897A-5F1F661651C3}">
      <dgm:prSet/>
      <dgm:spPr/>
      <dgm:t>
        <a:bodyPr/>
        <a:lstStyle/>
        <a:p>
          <a:endParaRPr lang="en-US" sz="2400"/>
        </a:p>
      </dgm:t>
    </dgm:pt>
    <dgm:pt modelId="{9215D971-E326-4819-84AB-C9B80750A237}" type="sibTrans" cxnId="{EF9879B5-CDC4-4A3A-897A-5F1F661651C3}">
      <dgm:prSet/>
      <dgm:spPr/>
      <dgm:t>
        <a:bodyPr/>
        <a:lstStyle/>
        <a:p>
          <a:endParaRPr lang="en-US" sz="2400"/>
        </a:p>
      </dgm:t>
    </dgm:pt>
    <dgm:pt modelId="{6AE43F8E-887F-4EB7-B614-05EAED0A54D3}">
      <dgm:prSet custT="1"/>
      <dgm:spPr/>
      <dgm:t>
        <a:bodyPr/>
        <a:lstStyle/>
        <a:p>
          <a:pPr>
            <a:lnSpc>
              <a:spcPct val="100000"/>
            </a:lnSpc>
          </a:pPr>
          <a:r>
            <a:rPr lang="en-US" sz="2000" dirty="0">
              <a:latin typeface="Avenir Next LT Pro Light" panose="020B0304020202020204" pitchFamily="34" charset="0"/>
            </a:rPr>
            <a:t>Reference collection to support the development process</a:t>
          </a:r>
        </a:p>
      </dgm:t>
    </dgm:pt>
    <dgm:pt modelId="{E30D24A8-5A68-4CA0-BA2A-6A258355ED9F}" type="parTrans" cxnId="{35237E03-40C2-4CB9-8A2B-8D25B7290968}">
      <dgm:prSet/>
      <dgm:spPr/>
      <dgm:t>
        <a:bodyPr/>
        <a:lstStyle/>
        <a:p>
          <a:endParaRPr lang="en-US" sz="2400"/>
        </a:p>
      </dgm:t>
    </dgm:pt>
    <dgm:pt modelId="{FE2BCFDB-E05A-44B6-A05E-1C4D8ED4F19C}" type="sibTrans" cxnId="{35237E03-40C2-4CB9-8A2B-8D25B7290968}">
      <dgm:prSet/>
      <dgm:spPr/>
      <dgm:t>
        <a:bodyPr/>
        <a:lstStyle/>
        <a:p>
          <a:endParaRPr lang="en-US" sz="2400"/>
        </a:p>
      </dgm:t>
    </dgm:pt>
    <dgm:pt modelId="{E66BC5C4-FD37-42EE-BEC7-5BEDE1957F2E}">
      <dgm:prSet custT="1"/>
      <dgm:spPr/>
      <dgm:t>
        <a:bodyPr/>
        <a:lstStyle/>
        <a:p>
          <a:pPr>
            <a:lnSpc>
              <a:spcPct val="100000"/>
            </a:lnSpc>
          </a:pPr>
          <a:r>
            <a:rPr lang="en-US" sz="2000" dirty="0">
              <a:latin typeface="Avenir Next LT Pro Light" panose="020B0304020202020204" pitchFamily="34" charset="0"/>
            </a:rPr>
            <a:t>Protocol for listening sessions</a:t>
          </a:r>
        </a:p>
      </dgm:t>
    </dgm:pt>
    <dgm:pt modelId="{07B01373-38D6-4725-866B-CA9377831963}" type="parTrans" cxnId="{8E581DE8-6DD8-4176-976F-5587ED6A077D}">
      <dgm:prSet/>
      <dgm:spPr/>
      <dgm:t>
        <a:bodyPr/>
        <a:lstStyle/>
        <a:p>
          <a:endParaRPr lang="en-US" sz="2400"/>
        </a:p>
      </dgm:t>
    </dgm:pt>
    <dgm:pt modelId="{C0F6D697-2AFE-4FA0-AF58-9A0A2063EA77}" type="sibTrans" cxnId="{8E581DE8-6DD8-4176-976F-5587ED6A077D}">
      <dgm:prSet/>
      <dgm:spPr/>
      <dgm:t>
        <a:bodyPr/>
        <a:lstStyle/>
        <a:p>
          <a:endParaRPr lang="en-US" sz="2400"/>
        </a:p>
      </dgm:t>
    </dgm:pt>
    <dgm:pt modelId="{3DB0DB2B-60FC-492A-8897-3A0F256B1030}">
      <dgm:prSet custT="1"/>
      <dgm:spPr/>
      <dgm:t>
        <a:bodyPr/>
        <a:lstStyle/>
        <a:p>
          <a:pPr>
            <a:lnSpc>
              <a:spcPct val="100000"/>
            </a:lnSpc>
          </a:pPr>
          <a:r>
            <a:rPr lang="en-US" sz="2000" dirty="0">
              <a:latin typeface="Avenir Next LT Pro Light" panose="020B0304020202020204" pitchFamily="34" charset="0"/>
            </a:rPr>
            <a:t>Identify Working Group Members</a:t>
          </a:r>
        </a:p>
      </dgm:t>
    </dgm:pt>
    <dgm:pt modelId="{5DE63DB5-04B0-4A47-8418-208DF0454604}" type="parTrans" cxnId="{481E6605-DA38-4B42-8A64-09657804E0EA}">
      <dgm:prSet/>
      <dgm:spPr/>
      <dgm:t>
        <a:bodyPr/>
        <a:lstStyle/>
        <a:p>
          <a:endParaRPr lang="en-US"/>
        </a:p>
      </dgm:t>
    </dgm:pt>
    <dgm:pt modelId="{6BA23F62-0629-4688-9D80-14F46293A130}" type="sibTrans" cxnId="{481E6605-DA38-4B42-8A64-09657804E0EA}">
      <dgm:prSet/>
      <dgm:spPr/>
      <dgm:t>
        <a:bodyPr/>
        <a:lstStyle/>
        <a:p>
          <a:endParaRPr lang="en-US"/>
        </a:p>
      </dgm:t>
    </dgm:pt>
    <dgm:pt modelId="{3556B432-C7FF-4E94-BDC5-93F6B8E47236}" type="pres">
      <dgm:prSet presAssocID="{4425B100-3038-4209-AD28-3EC0D49230F1}" presName="Name0" presStyleCnt="0">
        <dgm:presLayoutVars>
          <dgm:dir/>
          <dgm:animLvl val="lvl"/>
          <dgm:resizeHandles val="exact"/>
        </dgm:presLayoutVars>
      </dgm:prSet>
      <dgm:spPr/>
    </dgm:pt>
    <dgm:pt modelId="{CF00DA4B-5AF1-45B5-818A-FE9C8911C92A}" type="pres">
      <dgm:prSet presAssocID="{A3E5F498-8E9E-4442-BCAD-755B080C0055}" presName="composite" presStyleCnt="0"/>
      <dgm:spPr/>
    </dgm:pt>
    <dgm:pt modelId="{B9A3444C-B21A-4DC5-A7A9-405EEEFA8585}" type="pres">
      <dgm:prSet presAssocID="{A3E5F498-8E9E-4442-BCAD-755B080C0055}" presName="parTx" presStyleLbl="alignNode1" presStyleIdx="0" presStyleCnt="4">
        <dgm:presLayoutVars>
          <dgm:chMax val="0"/>
          <dgm:chPref val="0"/>
          <dgm:bulletEnabled val="1"/>
        </dgm:presLayoutVars>
      </dgm:prSet>
      <dgm:spPr/>
    </dgm:pt>
    <dgm:pt modelId="{D836F538-42EE-45B1-A6A5-464F8FDDF8EA}" type="pres">
      <dgm:prSet presAssocID="{A3E5F498-8E9E-4442-BCAD-755B080C0055}" presName="desTx" presStyleLbl="alignAccFollowNode1" presStyleIdx="0" presStyleCnt="4">
        <dgm:presLayoutVars>
          <dgm:bulletEnabled val="1"/>
        </dgm:presLayoutVars>
      </dgm:prSet>
      <dgm:spPr/>
    </dgm:pt>
    <dgm:pt modelId="{6B9D0D09-25B2-47DA-B5C8-EEBE880606DE}" type="pres">
      <dgm:prSet presAssocID="{49059846-715D-4B3B-AB11-0578C907D096}" presName="space" presStyleCnt="0"/>
      <dgm:spPr/>
    </dgm:pt>
    <dgm:pt modelId="{03BB944C-FA1F-4F60-AA09-F1E5B3242B17}" type="pres">
      <dgm:prSet presAssocID="{63DF3384-8087-4924-ACB3-EEEED5DACDF4}" presName="composite" presStyleCnt="0"/>
      <dgm:spPr/>
    </dgm:pt>
    <dgm:pt modelId="{E9F2A707-FE78-4B90-BCC7-7C9124DB1BAA}" type="pres">
      <dgm:prSet presAssocID="{63DF3384-8087-4924-ACB3-EEEED5DACDF4}" presName="parTx" presStyleLbl="alignNode1" presStyleIdx="1" presStyleCnt="4">
        <dgm:presLayoutVars>
          <dgm:chMax val="0"/>
          <dgm:chPref val="0"/>
          <dgm:bulletEnabled val="1"/>
        </dgm:presLayoutVars>
      </dgm:prSet>
      <dgm:spPr/>
    </dgm:pt>
    <dgm:pt modelId="{26AB0135-9A52-4053-BD9D-F1EF2D77BE32}" type="pres">
      <dgm:prSet presAssocID="{63DF3384-8087-4924-ACB3-EEEED5DACDF4}" presName="desTx" presStyleLbl="alignAccFollowNode1" presStyleIdx="1" presStyleCnt="4">
        <dgm:presLayoutVars>
          <dgm:bulletEnabled val="1"/>
        </dgm:presLayoutVars>
      </dgm:prSet>
      <dgm:spPr/>
    </dgm:pt>
    <dgm:pt modelId="{6DB8CD06-2785-4041-85F4-792279EB325A}" type="pres">
      <dgm:prSet presAssocID="{AC7CFC23-88A2-4BF9-A3EC-2293CE1FBA6A}" presName="space" presStyleCnt="0"/>
      <dgm:spPr/>
    </dgm:pt>
    <dgm:pt modelId="{0A7D3971-D88F-4B7F-8EC5-225FCFF44C51}" type="pres">
      <dgm:prSet presAssocID="{19AFCB14-E309-4942-8329-9FE8987B1824}" presName="composite" presStyleCnt="0"/>
      <dgm:spPr/>
    </dgm:pt>
    <dgm:pt modelId="{A96864E1-BC35-4B79-A6D5-217B34A6E88B}" type="pres">
      <dgm:prSet presAssocID="{19AFCB14-E309-4942-8329-9FE8987B1824}" presName="parTx" presStyleLbl="alignNode1" presStyleIdx="2" presStyleCnt="4">
        <dgm:presLayoutVars>
          <dgm:chMax val="0"/>
          <dgm:chPref val="0"/>
          <dgm:bulletEnabled val="1"/>
        </dgm:presLayoutVars>
      </dgm:prSet>
      <dgm:spPr/>
    </dgm:pt>
    <dgm:pt modelId="{AE0A1317-BA91-4D2A-A368-83850D64E9A6}" type="pres">
      <dgm:prSet presAssocID="{19AFCB14-E309-4942-8329-9FE8987B1824}" presName="desTx" presStyleLbl="alignAccFollowNode1" presStyleIdx="2" presStyleCnt="4">
        <dgm:presLayoutVars>
          <dgm:bulletEnabled val="1"/>
        </dgm:presLayoutVars>
      </dgm:prSet>
      <dgm:spPr/>
    </dgm:pt>
    <dgm:pt modelId="{4380C4AF-20DD-4A1C-928F-FD4D7C88D431}" type="pres">
      <dgm:prSet presAssocID="{12738981-F29B-418C-9AD5-AEFF1AAA4FD5}" presName="space" presStyleCnt="0"/>
      <dgm:spPr/>
    </dgm:pt>
    <dgm:pt modelId="{46E2D69E-A598-4791-AE99-AFD951F803A3}" type="pres">
      <dgm:prSet presAssocID="{23038339-0A27-49C5-8D94-A24B0191E5FC}" presName="composite" presStyleCnt="0"/>
      <dgm:spPr/>
    </dgm:pt>
    <dgm:pt modelId="{4314DEBA-26FA-49BA-9E3B-902DF90048D5}" type="pres">
      <dgm:prSet presAssocID="{23038339-0A27-49C5-8D94-A24B0191E5FC}" presName="parTx" presStyleLbl="alignNode1" presStyleIdx="3" presStyleCnt="4">
        <dgm:presLayoutVars>
          <dgm:chMax val="0"/>
          <dgm:chPref val="0"/>
          <dgm:bulletEnabled val="1"/>
        </dgm:presLayoutVars>
      </dgm:prSet>
      <dgm:spPr/>
    </dgm:pt>
    <dgm:pt modelId="{1247B5BB-563B-4971-8AF5-DAFAEAA77114}" type="pres">
      <dgm:prSet presAssocID="{23038339-0A27-49C5-8D94-A24B0191E5FC}" presName="desTx" presStyleLbl="alignAccFollowNode1" presStyleIdx="3" presStyleCnt="4">
        <dgm:presLayoutVars>
          <dgm:bulletEnabled val="1"/>
        </dgm:presLayoutVars>
      </dgm:prSet>
      <dgm:spPr/>
    </dgm:pt>
  </dgm:ptLst>
  <dgm:cxnLst>
    <dgm:cxn modelId="{35237E03-40C2-4CB9-8A2B-8D25B7290968}" srcId="{A3E5F498-8E9E-4442-BCAD-755B080C0055}" destId="{6AE43F8E-887F-4EB7-B614-05EAED0A54D3}" srcOrd="1" destOrd="0" parTransId="{E30D24A8-5A68-4CA0-BA2A-6A258355ED9F}" sibTransId="{FE2BCFDB-E05A-44B6-A05E-1C4D8ED4F19C}"/>
    <dgm:cxn modelId="{08C1DF03-BAD2-4882-B44F-021AA877B173}" type="presOf" srcId="{23038339-0A27-49C5-8D94-A24B0191E5FC}" destId="{4314DEBA-26FA-49BA-9E3B-902DF90048D5}" srcOrd="0" destOrd="0" presId="urn:microsoft.com/office/officeart/2005/8/layout/hList1"/>
    <dgm:cxn modelId="{481E6605-DA38-4B42-8A64-09657804E0EA}" srcId="{19AFCB14-E309-4942-8329-9FE8987B1824}" destId="{3DB0DB2B-60FC-492A-8897-3A0F256B1030}" srcOrd="1" destOrd="0" parTransId="{5DE63DB5-04B0-4A47-8418-208DF0454604}" sibTransId="{6BA23F62-0629-4688-9D80-14F46293A130}"/>
    <dgm:cxn modelId="{C2A74B16-ECDB-4F86-B814-0BD3B21B6850}" srcId="{19AFCB14-E309-4942-8329-9FE8987B1824}" destId="{B228841A-E609-4375-843F-188B06B75B63}" srcOrd="0" destOrd="0" parTransId="{DBDE441B-09BD-4AC3-89CC-A465E187C472}" sibTransId="{4100565D-760D-446C-9445-C2959F5F5BFD}"/>
    <dgm:cxn modelId="{36DC262F-933E-4F5D-A1BD-1638C1ABE27F}" type="presOf" srcId="{BDF1C77D-533C-43BE-AEBC-3869C83B9039}" destId="{26AB0135-9A52-4053-BD9D-F1EF2D77BE32}" srcOrd="0" destOrd="0" presId="urn:microsoft.com/office/officeart/2005/8/layout/hList1"/>
    <dgm:cxn modelId="{70058A3C-B6E5-4506-A631-4E3424D48E87}" type="presOf" srcId="{6AE43F8E-887F-4EB7-B614-05EAED0A54D3}" destId="{D836F538-42EE-45B1-A6A5-464F8FDDF8EA}" srcOrd="0" destOrd="1" presId="urn:microsoft.com/office/officeart/2005/8/layout/hList1"/>
    <dgm:cxn modelId="{E9BDA341-3216-446E-9730-84D218FB3D5D}" type="presOf" srcId="{19AFCB14-E309-4942-8329-9FE8987B1824}" destId="{A96864E1-BC35-4B79-A6D5-217B34A6E88B}" srcOrd="0" destOrd="0" presId="urn:microsoft.com/office/officeart/2005/8/layout/hList1"/>
    <dgm:cxn modelId="{FC58C143-1902-4FE2-89B3-92B2844D79A5}" srcId="{A3E5F498-8E9E-4442-BCAD-755B080C0055}" destId="{BAE14FD9-B514-4E78-929F-4543F44637AF}" srcOrd="0" destOrd="0" parTransId="{DFB8664F-CB74-483D-A9E6-3A4056BD54E1}" sibTransId="{78400A06-4A0C-424B-BD08-EFFF8F38BCD3}"/>
    <dgm:cxn modelId="{D728A451-BA75-4D4A-9CCF-405DC9BA4B2E}" srcId="{4425B100-3038-4209-AD28-3EC0D49230F1}" destId="{A3E5F498-8E9E-4442-BCAD-755B080C0055}" srcOrd="0" destOrd="0" parTransId="{52BAA8FD-3AC3-4227-80FD-105DD16C957D}" sibTransId="{49059846-715D-4B3B-AB11-0578C907D096}"/>
    <dgm:cxn modelId="{D77D4076-6F2F-417B-B483-574F3D38D27F}" srcId="{4425B100-3038-4209-AD28-3EC0D49230F1}" destId="{19AFCB14-E309-4942-8329-9FE8987B1824}" srcOrd="2" destOrd="0" parTransId="{784578DD-6AEA-4B46-8EFE-5F8424CF57BA}" sibTransId="{12738981-F29B-418C-9AD5-AEFF1AAA4FD5}"/>
    <dgm:cxn modelId="{1597D276-AF4F-4DCB-92BE-4DC3060742CA}" srcId="{23038339-0A27-49C5-8D94-A24B0191E5FC}" destId="{6A6002A3-0369-43F9-BEF6-CEE67019D492}" srcOrd="0" destOrd="0" parTransId="{29B2A0AF-6FE7-46D6-B833-912D9D799EBB}" sibTransId="{DCDEE4D3-04EC-402D-BBB3-9DFFE0807974}"/>
    <dgm:cxn modelId="{52EC5F87-0C95-485F-A2BA-9ABF98599E15}" type="presOf" srcId="{6A6002A3-0369-43F9-BEF6-CEE67019D492}" destId="{1247B5BB-563B-4971-8AF5-DAFAEAA77114}" srcOrd="0" destOrd="0" presId="urn:microsoft.com/office/officeart/2005/8/layout/hList1"/>
    <dgm:cxn modelId="{3644199F-7544-40CA-ACFD-DC40DEF5D95E}" srcId="{63DF3384-8087-4924-ACB3-EEEED5DACDF4}" destId="{BDF1C77D-533C-43BE-AEBC-3869C83B9039}" srcOrd="0" destOrd="0" parTransId="{464C7376-6957-48E4-A64D-AF2E7CEA2551}" sibTransId="{8E152B8C-2D44-46B6-B4AC-9DB3768CFC84}"/>
    <dgm:cxn modelId="{38A66DA8-6837-42A4-87FA-1F340157BAD6}" type="presOf" srcId="{E66BC5C4-FD37-42EE-BEC7-5BEDE1957F2E}" destId="{D836F538-42EE-45B1-A6A5-464F8FDDF8EA}" srcOrd="0" destOrd="2" presId="urn:microsoft.com/office/officeart/2005/8/layout/hList1"/>
    <dgm:cxn modelId="{2CC547B1-FB59-412A-8AFF-5C83EF42F555}" type="presOf" srcId="{3DB0DB2B-60FC-492A-8897-3A0F256B1030}" destId="{AE0A1317-BA91-4D2A-A368-83850D64E9A6}" srcOrd="0" destOrd="1" presId="urn:microsoft.com/office/officeart/2005/8/layout/hList1"/>
    <dgm:cxn modelId="{EF9879B5-CDC4-4A3A-897A-5F1F661651C3}" srcId="{23038339-0A27-49C5-8D94-A24B0191E5FC}" destId="{5C40E655-6BA6-402E-AD91-BF55EA710401}" srcOrd="1" destOrd="0" parTransId="{BC7E0BCE-0939-4A18-BD79-7CEDC2942113}" sibTransId="{9215D971-E326-4819-84AB-C9B80750A237}"/>
    <dgm:cxn modelId="{C47D4DBA-D984-4658-85BE-0244ABD1681A}" type="presOf" srcId="{5C40E655-6BA6-402E-AD91-BF55EA710401}" destId="{1247B5BB-563B-4971-8AF5-DAFAEAA77114}" srcOrd="0" destOrd="1" presId="urn:microsoft.com/office/officeart/2005/8/layout/hList1"/>
    <dgm:cxn modelId="{75DEC2BD-F680-45FB-BBAB-0B08D0DF6F3D}" type="presOf" srcId="{B228841A-E609-4375-843F-188B06B75B63}" destId="{AE0A1317-BA91-4D2A-A368-83850D64E9A6}" srcOrd="0" destOrd="0" presId="urn:microsoft.com/office/officeart/2005/8/layout/hList1"/>
    <dgm:cxn modelId="{578F9FBF-E2B6-4B1E-AC43-C310F7D50AC8}" type="presOf" srcId="{4425B100-3038-4209-AD28-3EC0D49230F1}" destId="{3556B432-C7FF-4E94-BDC5-93F6B8E47236}" srcOrd="0" destOrd="0" presId="urn:microsoft.com/office/officeart/2005/8/layout/hList1"/>
    <dgm:cxn modelId="{A4620DD2-7E99-4565-81F7-B64B9693DC29}" type="presOf" srcId="{63DF3384-8087-4924-ACB3-EEEED5DACDF4}" destId="{E9F2A707-FE78-4B90-BCC7-7C9124DB1BAA}" srcOrd="0" destOrd="0" presId="urn:microsoft.com/office/officeart/2005/8/layout/hList1"/>
    <dgm:cxn modelId="{081FE4D4-006E-4A61-9A7E-2725361EBAB7}" type="presOf" srcId="{BAE14FD9-B514-4E78-929F-4543F44637AF}" destId="{D836F538-42EE-45B1-A6A5-464F8FDDF8EA}" srcOrd="0" destOrd="0" presId="urn:microsoft.com/office/officeart/2005/8/layout/hList1"/>
    <dgm:cxn modelId="{8E581DE8-6DD8-4176-976F-5587ED6A077D}" srcId="{A3E5F498-8E9E-4442-BCAD-755B080C0055}" destId="{E66BC5C4-FD37-42EE-BEC7-5BEDE1957F2E}" srcOrd="2" destOrd="0" parTransId="{07B01373-38D6-4725-866B-CA9377831963}" sibTransId="{C0F6D697-2AFE-4FA0-AF58-9A0A2063EA77}"/>
    <dgm:cxn modelId="{172D40EF-6C0A-40A0-8669-CF15F9793DAD}" srcId="{4425B100-3038-4209-AD28-3EC0D49230F1}" destId="{63DF3384-8087-4924-ACB3-EEEED5DACDF4}" srcOrd="1" destOrd="0" parTransId="{80B16F5F-1DE5-4810-924D-2E692F8C3913}" sibTransId="{AC7CFC23-88A2-4BF9-A3EC-2293CE1FBA6A}"/>
    <dgm:cxn modelId="{9B70C3F7-2FAF-4D6A-89DA-BC108440F4AF}" type="presOf" srcId="{A3E5F498-8E9E-4442-BCAD-755B080C0055}" destId="{B9A3444C-B21A-4DC5-A7A9-405EEEFA8585}" srcOrd="0" destOrd="0" presId="urn:microsoft.com/office/officeart/2005/8/layout/hList1"/>
    <dgm:cxn modelId="{6DFAAAFC-60DC-43E3-BF01-2B4782FF915F}" srcId="{4425B100-3038-4209-AD28-3EC0D49230F1}" destId="{23038339-0A27-49C5-8D94-A24B0191E5FC}" srcOrd="3" destOrd="0" parTransId="{8934E2D3-C2A4-447B-BEE9-2161DD2AF26B}" sibTransId="{CA3A15E6-19B4-4F03-8D56-59CAE2510CFA}"/>
    <dgm:cxn modelId="{E34B2066-479E-465E-AD66-A49B16225DBA}" type="presParOf" srcId="{3556B432-C7FF-4E94-BDC5-93F6B8E47236}" destId="{CF00DA4B-5AF1-45B5-818A-FE9C8911C92A}" srcOrd="0" destOrd="0" presId="urn:microsoft.com/office/officeart/2005/8/layout/hList1"/>
    <dgm:cxn modelId="{98B5C9A5-FC0C-48BF-ABCF-28DAF960D38F}" type="presParOf" srcId="{CF00DA4B-5AF1-45B5-818A-FE9C8911C92A}" destId="{B9A3444C-B21A-4DC5-A7A9-405EEEFA8585}" srcOrd="0" destOrd="0" presId="urn:microsoft.com/office/officeart/2005/8/layout/hList1"/>
    <dgm:cxn modelId="{72D02AAF-640E-403F-B14E-935108DB62CC}" type="presParOf" srcId="{CF00DA4B-5AF1-45B5-818A-FE9C8911C92A}" destId="{D836F538-42EE-45B1-A6A5-464F8FDDF8EA}" srcOrd="1" destOrd="0" presId="urn:microsoft.com/office/officeart/2005/8/layout/hList1"/>
    <dgm:cxn modelId="{3FFE81FD-AA90-4110-982C-717F7438A003}" type="presParOf" srcId="{3556B432-C7FF-4E94-BDC5-93F6B8E47236}" destId="{6B9D0D09-25B2-47DA-B5C8-EEBE880606DE}" srcOrd="1" destOrd="0" presId="urn:microsoft.com/office/officeart/2005/8/layout/hList1"/>
    <dgm:cxn modelId="{65AD954F-3BB3-4A21-98C1-24B8F9149B45}" type="presParOf" srcId="{3556B432-C7FF-4E94-BDC5-93F6B8E47236}" destId="{03BB944C-FA1F-4F60-AA09-F1E5B3242B17}" srcOrd="2" destOrd="0" presId="urn:microsoft.com/office/officeart/2005/8/layout/hList1"/>
    <dgm:cxn modelId="{4F042CE2-3684-4DCE-AAE7-E2BB84B13163}" type="presParOf" srcId="{03BB944C-FA1F-4F60-AA09-F1E5B3242B17}" destId="{E9F2A707-FE78-4B90-BCC7-7C9124DB1BAA}" srcOrd="0" destOrd="0" presId="urn:microsoft.com/office/officeart/2005/8/layout/hList1"/>
    <dgm:cxn modelId="{A6AA73B3-0E51-4A3A-AA50-8A31B6CE2E04}" type="presParOf" srcId="{03BB944C-FA1F-4F60-AA09-F1E5B3242B17}" destId="{26AB0135-9A52-4053-BD9D-F1EF2D77BE32}" srcOrd="1" destOrd="0" presId="urn:microsoft.com/office/officeart/2005/8/layout/hList1"/>
    <dgm:cxn modelId="{F3EF310F-4408-49FA-BA68-D6CB33830EBE}" type="presParOf" srcId="{3556B432-C7FF-4E94-BDC5-93F6B8E47236}" destId="{6DB8CD06-2785-4041-85F4-792279EB325A}" srcOrd="3" destOrd="0" presId="urn:microsoft.com/office/officeart/2005/8/layout/hList1"/>
    <dgm:cxn modelId="{F367D122-4358-4222-8957-BA688C65FFD2}" type="presParOf" srcId="{3556B432-C7FF-4E94-BDC5-93F6B8E47236}" destId="{0A7D3971-D88F-4B7F-8EC5-225FCFF44C51}" srcOrd="4" destOrd="0" presId="urn:microsoft.com/office/officeart/2005/8/layout/hList1"/>
    <dgm:cxn modelId="{C49A9C00-7091-4397-A572-941AE0300A8D}" type="presParOf" srcId="{0A7D3971-D88F-4B7F-8EC5-225FCFF44C51}" destId="{A96864E1-BC35-4B79-A6D5-217B34A6E88B}" srcOrd="0" destOrd="0" presId="urn:microsoft.com/office/officeart/2005/8/layout/hList1"/>
    <dgm:cxn modelId="{BB7B2BCE-F4BB-4F69-9A85-A92486F61865}" type="presParOf" srcId="{0A7D3971-D88F-4B7F-8EC5-225FCFF44C51}" destId="{AE0A1317-BA91-4D2A-A368-83850D64E9A6}" srcOrd="1" destOrd="0" presId="urn:microsoft.com/office/officeart/2005/8/layout/hList1"/>
    <dgm:cxn modelId="{E8A0F849-075D-46C7-99EA-45B1A0FAC7CF}" type="presParOf" srcId="{3556B432-C7FF-4E94-BDC5-93F6B8E47236}" destId="{4380C4AF-20DD-4A1C-928F-FD4D7C88D431}" srcOrd="5" destOrd="0" presId="urn:microsoft.com/office/officeart/2005/8/layout/hList1"/>
    <dgm:cxn modelId="{C4F9A6EC-75A2-4468-AC36-0D8D975DF3FC}" type="presParOf" srcId="{3556B432-C7FF-4E94-BDC5-93F6B8E47236}" destId="{46E2D69E-A598-4791-AE99-AFD951F803A3}" srcOrd="6" destOrd="0" presId="urn:microsoft.com/office/officeart/2005/8/layout/hList1"/>
    <dgm:cxn modelId="{51154876-33DB-415F-AFBF-9B9C0705DC7C}" type="presParOf" srcId="{46E2D69E-A598-4791-AE99-AFD951F803A3}" destId="{4314DEBA-26FA-49BA-9E3B-902DF90048D5}" srcOrd="0" destOrd="0" presId="urn:microsoft.com/office/officeart/2005/8/layout/hList1"/>
    <dgm:cxn modelId="{1E92478A-CBD6-44FB-8F55-8D4F38E31609}" type="presParOf" srcId="{46E2D69E-A598-4791-AE99-AFD951F803A3}" destId="{1247B5BB-563B-4971-8AF5-DAFAEAA7711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25B100-3038-4209-AD28-3EC0D49230F1}"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US"/>
        </a:p>
      </dgm:t>
    </dgm:pt>
    <dgm:pt modelId="{A3E5F498-8E9E-4442-BCAD-755B080C0055}">
      <dgm:prSet/>
      <dgm:spPr/>
      <dgm:t>
        <a:bodyPr/>
        <a:lstStyle/>
        <a:p>
          <a:pPr>
            <a:lnSpc>
              <a:spcPct val="100000"/>
            </a:lnSpc>
          </a:pPr>
          <a:r>
            <a:rPr lang="en-US" b="1" cap="all" baseline="0" dirty="0">
              <a:latin typeface="Avenir Next LT Pro" panose="020B0504020202020204" pitchFamily="34" charset="0"/>
            </a:rPr>
            <a:t>Product</a:t>
          </a:r>
        </a:p>
      </dgm:t>
    </dgm:pt>
    <dgm:pt modelId="{52BAA8FD-3AC3-4227-80FD-105DD16C957D}" type="parTrans" cxnId="{D728A451-BA75-4D4A-9CCF-405DC9BA4B2E}">
      <dgm:prSet/>
      <dgm:spPr/>
      <dgm:t>
        <a:bodyPr/>
        <a:lstStyle/>
        <a:p>
          <a:endParaRPr lang="en-US"/>
        </a:p>
      </dgm:t>
    </dgm:pt>
    <dgm:pt modelId="{49059846-715D-4B3B-AB11-0578C907D096}" type="sibTrans" cxnId="{D728A451-BA75-4D4A-9CCF-405DC9BA4B2E}">
      <dgm:prSet/>
      <dgm:spPr/>
      <dgm:t>
        <a:bodyPr/>
        <a:lstStyle/>
        <a:p>
          <a:endParaRPr lang="en-US"/>
        </a:p>
      </dgm:t>
    </dgm:pt>
    <dgm:pt modelId="{BAE14FD9-B514-4E78-929F-4543F44637AF}">
      <dgm:prSet/>
      <dgm:spPr/>
      <dgm:t>
        <a:bodyPr/>
        <a:lstStyle/>
        <a:p>
          <a:pPr>
            <a:lnSpc>
              <a:spcPct val="100000"/>
            </a:lnSpc>
          </a:pPr>
          <a:r>
            <a:rPr lang="en-US" dirty="0">
              <a:latin typeface="Avenir Next LT Pro Light" panose="020B0304020202020204" pitchFamily="34" charset="0"/>
            </a:rPr>
            <a:t>New Foundational Competencies </a:t>
          </a:r>
        </a:p>
      </dgm:t>
    </dgm:pt>
    <dgm:pt modelId="{DFB8664F-CB74-483D-A9E6-3A4056BD54E1}" type="parTrans" cxnId="{FC58C143-1902-4FE2-89B3-92B2844D79A5}">
      <dgm:prSet/>
      <dgm:spPr/>
      <dgm:t>
        <a:bodyPr/>
        <a:lstStyle/>
        <a:p>
          <a:endParaRPr lang="en-US"/>
        </a:p>
      </dgm:t>
    </dgm:pt>
    <dgm:pt modelId="{78400A06-4A0C-424B-BD08-EFFF8F38BCD3}" type="sibTrans" cxnId="{FC58C143-1902-4FE2-89B3-92B2844D79A5}">
      <dgm:prSet/>
      <dgm:spPr/>
      <dgm:t>
        <a:bodyPr/>
        <a:lstStyle/>
        <a:p>
          <a:endParaRPr lang="en-US"/>
        </a:p>
      </dgm:t>
    </dgm:pt>
    <dgm:pt modelId="{25E77868-FCA2-4306-A718-CB8812AD19C7}">
      <dgm:prSet/>
      <dgm:spPr/>
      <dgm:t>
        <a:bodyPr/>
        <a:lstStyle/>
        <a:p>
          <a:pPr>
            <a:lnSpc>
              <a:spcPct val="100000"/>
            </a:lnSpc>
          </a:pPr>
          <a:r>
            <a:rPr lang="en-US" b="1" dirty="0">
              <a:latin typeface="Avenir Next LT Pro "/>
            </a:rPr>
            <a:t>Key Task 1</a:t>
          </a:r>
        </a:p>
      </dgm:t>
    </dgm:pt>
    <dgm:pt modelId="{661A07EA-6654-4F64-A676-E6489989A8DB}" type="parTrans" cxnId="{47596079-083E-469B-BC24-08546A0F092F}">
      <dgm:prSet/>
      <dgm:spPr/>
      <dgm:t>
        <a:bodyPr/>
        <a:lstStyle/>
        <a:p>
          <a:endParaRPr lang="en-US"/>
        </a:p>
      </dgm:t>
    </dgm:pt>
    <dgm:pt modelId="{A6386D08-7278-4DDB-BB5B-229F9AC8554B}" type="sibTrans" cxnId="{47596079-083E-469B-BC24-08546A0F092F}">
      <dgm:prSet/>
      <dgm:spPr/>
      <dgm:t>
        <a:bodyPr/>
        <a:lstStyle/>
        <a:p>
          <a:endParaRPr lang="en-US"/>
        </a:p>
      </dgm:t>
    </dgm:pt>
    <dgm:pt modelId="{6B4A2803-22B9-4D38-B8B0-57050649DA82}">
      <dgm:prSet/>
      <dgm:spPr/>
      <dgm:t>
        <a:bodyPr/>
        <a:lstStyle/>
        <a:p>
          <a:pPr>
            <a:lnSpc>
              <a:spcPct val="100000"/>
            </a:lnSpc>
          </a:pPr>
          <a:r>
            <a:rPr lang="en-US" dirty="0">
              <a:latin typeface="Avenir Next LT Pro Light" panose="020B0304020202020204" pitchFamily="34" charset="0"/>
            </a:rPr>
            <a:t>Collect iterative feedback on draft competencies from collaborators and other stakeholders</a:t>
          </a:r>
        </a:p>
      </dgm:t>
    </dgm:pt>
    <dgm:pt modelId="{17F366F7-B642-4F15-8541-7C883C4D5842}" type="parTrans" cxnId="{010331F8-4DBD-4ABA-AEFC-3BBCA7C1C202}">
      <dgm:prSet/>
      <dgm:spPr/>
      <dgm:t>
        <a:bodyPr/>
        <a:lstStyle/>
        <a:p>
          <a:endParaRPr lang="en-US"/>
        </a:p>
      </dgm:t>
    </dgm:pt>
    <dgm:pt modelId="{842A5B84-5395-48D8-A9F3-734DA62D55B7}" type="sibTrans" cxnId="{010331F8-4DBD-4ABA-AEFC-3BBCA7C1C202}">
      <dgm:prSet/>
      <dgm:spPr/>
      <dgm:t>
        <a:bodyPr/>
        <a:lstStyle/>
        <a:p>
          <a:endParaRPr lang="en-US"/>
        </a:p>
      </dgm:t>
    </dgm:pt>
    <dgm:pt modelId="{6BD588C5-F893-4558-8422-B4880DA304A9}">
      <dgm:prSet/>
      <dgm:spPr/>
      <dgm:t>
        <a:bodyPr/>
        <a:lstStyle/>
        <a:p>
          <a:pPr>
            <a:lnSpc>
              <a:spcPct val="100000"/>
            </a:lnSpc>
          </a:pPr>
          <a:r>
            <a:rPr lang="en-US" dirty="0">
              <a:latin typeface="Avenir Next LT Pro Light" panose="020B0304020202020204" pitchFamily="34" charset="0"/>
            </a:rPr>
            <a:t>Develop final set of competencies for all domains </a:t>
          </a:r>
        </a:p>
      </dgm:t>
    </dgm:pt>
    <dgm:pt modelId="{CC16205D-C824-4521-AB5C-E47BD2CCB0F9}" type="parTrans" cxnId="{9736DFD9-D036-4269-A0B4-ED66D9804BF0}">
      <dgm:prSet/>
      <dgm:spPr/>
      <dgm:t>
        <a:bodyPr/>
        <a:lstStyle/>
        <a:p>
          <a:endParaRPr lang="en-US"/>
        </a:p>
      </dgm:t>
    </dgm:pt>
    <dgm:pt modelId="{F483671C-9534-429B-BDF0-173BB4064162}" type="sibTrans" cxnId="{9736DFD9-D036-4269-A0B4-ED66D9804BF0}">
      <dgm:prSet/>
      <dgm:spPr/>
      <dgm:t>
        <a:bodyPr/>
        <a:lstStyle/>
        <a:p>
          <a:endParaRPr lang="en-US"/>
        </a:p>
      </dgm:t>
    </dgm:pt>
    <dgm:pt modelId="{CC477A25-D07B-415F-BAED-89728E77E163}">
      <dgm:prSet/>
      <dgm:spPr/>
      <dgm:t>
        <a:bodyPr/>
        <a:lstStyle/>
        <a:p>
          <a:pPr>
            <a:lnSpc>
              <a:spcPct val="100000"/>
            </a:lnSpc>
          </a:pPr>
          <a:r>
            <a:rPr lang="en-US" b="1">
              <a:latin typeface="Avenir Next LT Pro "/>
            </a:rPr>
            <a:t>Key Task 3</a:t>
          </a:r>
          <a:endParaRPr lang="en-US" b="1" dirty="0">
            <a:latin typeface="Avenir Next LT Pro "/>
          </a:endParaRPr>
        </a:p>
      </dgm:t>
    </dgm:pt>
    <dgm:pt modelId="{FDBD7066-26CE-4DC6-AA4E-AE1B55649F4B}" type="parTrans" cxnId="{7B0B1640-7925-4F00-B882-890982BE2385}">
      <dgm:prSet/>
      <dgm:spPr/>
      <dgm:t>
        <a:bodyPr/>
        <a:lstStyle/>
        <a:p>
          <a:endParaRPr lang="en-US"/>
        </a:p>
      </dgm:t>
    </dgm:pt>
    <dgm:pt modelId="{3481A442-6C17-44B0-ADA2-D002CEC202E7}" type="sibTrans" cxnId="{7B0B1640-7925-4F00-B882-890982BE2385}">
      <dgm:prSet/>
      <dgm:spPr/>
      <dgm:t>
        <a:bodyPr/>
        <a:lstStyle/>
        <a:p>
          <a:endParaRPr lang="en-US"/>
        </a:p>
      </dgm:t>
    </dgm:pt>
    <dgm:pt modelId="{5E5496F2-18C5-4640-A89A-7CAA2A468182}">
      <dgm:prSet/>
      <dgm:spPr/>
      <dgm:t>
        <a:bodyPr/>
        <a:lstStyle/>
        <a:p>
          <a:pPr>
            <a:lnSpc>
              <a:spcPct val="100000"/>
            </a:lnSpc>
          </a:pPr>
          <a:r>
            <a:rPr lang="en-US" b="1" dirty="0">
              <a:latin typeface="Avenir Next LT Pro "/>
            </a:rPr>
            <a:t>Key Task 2</a:t>
          </a:r>
        </a:p>
      </dgm:t>
    </dgm:pt>
    <dgm:pt modelId="{3107072D-C862-40A0-BBC1-E003DAC03B51}" type="parTrans" cxnId="{CDB453C3-9516-42EB-9364-FAD44012EB3C}">
      <dgm:prSet/>
      <dgm:spPr/>
      <dgm:t>
        <a:bodyPr/>
        <a:lstStyle/>
        <a:p>
          <a:endParaRPr lang="en-US"/>
        </a:p>
      </dgm:t>
    </dgm:pt>
    <dgm:pt modelId="{CAA35CDB-0469-4A0E-8309-BEC820643DAC}" type="sibTrans" cxnId="{CDB453C3-9516-42EB-9364-FAD44012EB3C}">
      <dgm:prSet/>
      <dgm:spPr/>
      <dgm:t>
        <a:bodyPr/>
        <a:lstStyle/>
        <a:p>
          <a:endParaRPr lang="en-US"/>
        </a:p>
      </dgm:t>
    </dgm:pt>
    <dgm:pt modelId="{516C34D4-19E0-4209-8141-C55AAB818145}">
      <dgm:prSet/>
      <dgm:spPr/>
      <dgm:t>
        <a:bodyPr/>
        <a:lstStyle/>
        <a:p>
          <a:pPr>
            <a:lnSpc>
              <a:spcPct val="100000"/>
            </a:lnSpc>
          </a:pPr>
          <a:r>
            <a:rPr lang="en-US" b="0" dirty="0">
              <a:latin typeface="Avenir Next LT Pro "/>
            </a:rPr>
            <a:t>Initially draft competencies for all domains</a:t>
          </a:r>
        </a:p>
      </dgm:t>
    </dgm:pt>
    <dgm:pt modelId="{60C30601-81D8-412C-82B6-3DA646FCC8EC}" type="parTrans" cxnId="{B3FD53B3-0F7A-437E-BBA1-3391FB8D369B}">
      <dgm:prSet/>
      <dgm:spPr/>
      <dgm:t>
        <a:bodyPr/>
        <a:lstStyle/>
        <a:p>
          <a:endParaRPr lang="en-US"/>
        </a:p>
      </dgm:t>
    </dgm:pt>
    <dgm:pt modelId="{61C1BD69-FD8F-469D-8A64-C3AA40E7DC81}" type="sibTrans" cxnId="{B3FD53B3-0F7A-437E-BBA1-3391FB8D369B}">
      <dgm:prSet/>
      <dgm:spPr/>
      <dgm:t>
        <a:bodyPr/>
        <a:lstStyle/>
        <a:p>
          <a:endParaRPr lang="en-US"/>
        </a:p>
      </dgm:t>
    </dgm:pt>
    <dgm:pt modelId="{3556B432-C7FF-4E94-BDC5-93F6B8E47236}" type="pres">
      <dgm:prSet presAssocID="{4425B100-3038-4209-AD28-3EC0D49230F1}" presName="Name0" presStyleCnt="0">
        <dgm:presLayoutVars>
          <dgm:dir/>
          <dgm:animLvl val="lvl"/>
          <dgm:resizeHandles val="exact"/>
        </dgm:presLayoutVars>
      </dgm:prSet>
      <dgm:spPr/>
    </dgm:pt>
    <dgm:pt modelId="{CF00DA4B-5AF1-45B5-818A-FE9C8911C92A}" type="pres">
      <dgm:prSet presAssocID="{A3E5F498-8E9E-4442-BCAD-755B080C0055}" presName="composite" presStyleCnt="0"/>
      <dgm:spPr/>
    </dgm:pt>
    <dgm:pt modelId="{B9A3444C-B21A-4DC5-A7A9-405EEEFA8585}" type="pres">
      <dgm:prSet presAssocID="{A3E5F498-8E9E-4442-BCAD-755B080C0055}" presName="parTx" presStyleLbl="alignNode1" presStyleIdx="0" presStyleCnt="4" custLinFactNeighborX="1142" custLinFactNeighborY="-2122">
        <dgm:presLayoutVars>
          <dgm:chMax val="0"/>
          <dgm:chPref val="0"/>
          <dgm:bulletEnabled val="1"/>
        </dgm:presLayoutVars>
      </dgm:prSet>
      <dgm:spPr/>
    </dgm:pt>
    <dgm:pt modelId="{D836F538-42EE-45B1-A6A5-464F8FDDF8EA}" type="pres">
      <dgm:prSet presAssocID="{A3E5F498-8E9E-4442-BCAD-755B080C0055}" presName="desTx" presStyleLbl="alignAccFollowNode1" presStyleIdx="0" presStyleCnt="4">
        <dgm:presLayoutVars>
          <dgm:bulletEnabled val="1"/>
        </dgm:presLayoutVars>
      </dgm:prSet>
      <dgm:spPr/>
    </dgm:pt>
    <dgm:pt modelId="{6B9D0D09-25B2-47DA-B5C8-EEBE880606DE}" type="pres">
      <dgm:prSet presAssocID="{49059846-715D-4B3B-AB11-0578C907D096}" presName="space" presStyleCnt="0"/>
      <dgm:spPr/>
    </dgm:pt>
    <dgm:pt modelId="{C6F8BECF-56BD-42DD-BED8-6B59DEA93412}" type="pres">
      <dgm:prSet presAssocID="{25E77868-FCA2-4306-A718-CB8812AD19C7}" presName="composite" presStyleCnt="0"/>
      <dgm:spPr/>
    </dgm:pt>
    <dgm:pt modelId="{F866A7BD-4835-413A-B4FF-7CC351E6326E}" type="pres">
      <dgm:prSet presAssocID="{25E77868-FCA2-4306-A718-CB8812AD19C7}" presName="parTx" presStyleLbl="alignNode1" presStyleIdx="1" presStyleCnt="4">
        <dgm:presLayoutVars>
          <dgm:chMax val="0"/>
          <dgm:chPref val="0"/>
          <dgm:bulletEnabled val="1"/>
        </dgm:presLayoutVars>
      </dgm:prSet>
      <dgm:spPr/>
    </dgm:pt>
    <dgm:pt modelId="{81B2FA10-AEAE-4CAE-B7AA-C471ABA96749}" type="pres">
      <dgm:prSet presAssocID="{25E77868-FCA2-4306-A718-CB8812AD19C7}" presName="desTx" presStyleLbl="alignAccFollowNode1" presStyleIdx="1" presStyleCnt="4">
        <dgm:presLayoutVars>
          <dgm:bulletEnabled val="1"/>
        </dgm:presLayoutVars>
      </dgm:prSet>
      <dgm:spPr/>
    </dgm:pt>
    <dgm:pt modelId="{4C58C96D-FDB0-4C22-98D7-BF7D39E9DACC}" type="pres">
      <dgm:prSet presAssocID="{A6386D08-7278-4DDB-BB5B-229F9AC8554B}" presName="space" presStyleCnt="0"/>
      <dgm:spPr/>
    </dgm:pt>
    <dgm:pt modelId="{823C56EF-7E48-4D97-AD00-9629D25F3530}" type="pres">
      <dgm:prSet presAssocID="{5E5496F2-18C5-4640-A89A-7CAA2A468182}" presName="composite" presStyleCnt="0"/>
      <dgm:spPr/>
    </dgm:pt>
    <dgm:pt modelId="{D7D9D212-66A1-4C9A-8129-49701E9899DC}" type="pres">
      <dgm:prSet presAssocID="{5E5496F2-18C5-4640-A89A-7CAA2A468182}" presName="parTx" presStyleLbl="alignNode1" presStyleIdx="2" presStyleCnt="4">
        <dgm:presLayoutVars>
          <dgm:chMax val="0"/>
          <dgm:chPref val="0"/>
          <dgm:bulletEnabled val="1"/>
        </dgm:presLayoutVars>
      </dgm:prSet>
      <dgm:spPr/>
    </dgm:pt>
    <dgm:pt modelId="{5DE73442-F3E1-4C49-9471-9E0DC48CC7F7}" type="pres">
      <dgm:prSet presAssocID="{5E5496F2-18C5-4640-A89A-7CAA2A468182}" presName="desTx" presStyleLbl="alignAccFollowNode1" presStyleIdx="2" presStyleCnt="4">
        <dgm:presLayoutVars>
          <dgm:bulletEnabled val="1"/>
        </dgm:presLayoutVars>
      </dgm:prSet>
      <dgm:spPr/>
    </dgm:pt>
    <dgm:pt modelId="{323FAB58-E25C-4135-869C-5FA36CE75E97}" type="pres">
      <dgm:prSet presAssocID="{CAA35CDB-0469-4A0E-8309-BEC820643DAC}" presName="space" presStyleCnt="0"/>
      <dgm:spPr/>
    </dgm:pt>
    <dgm:pt modelId="{52F7C00A-00DF-443F-9777-AC939F2B9BDC}" type="pres">
      <dgm:prSet presAssocID="{CC477A25-D07B-415F-BAED-89728E77E163}" presName="composite" presStyleCnt="0"/>
      <dgm:spPr/>
    </dgm:pt>
    <dgm:pt modelId="{B6C782A3-2473-4631-9D6D-5AF798019960}" type="pres">
      <dgm:prSet presAssocID="{CC477A25-D07B-415F-BAED-89728E77E163}" presName="parTx" presStyleLbl="alignNode1" presStyleIdx="3" presStyleCnt="4">
        <dgm:presLayoutVars>
          <dgm:chMax val="0"/>
          <dgm:chPref val="0"/>
          <dgm:bulletEnabled val="1"/>
        </dgm:presLayoutVars>
      </dgm:prSet>
      <dgm:spPr/>
    </dgm:pt>
    <dgm:pt modelId="{7671776D-1B07-48F6-ABEA-915620EF3743}" type="pres">
      <dgm:prSet presAssocID="{CC477A25-D07B-415F-BAED-89728E77E163}" presName="desTx" presStyleLbl="alignAccFollowNode1" presStyleIdx="3" presStyleCnt="4">
        <dgm:presLayoutVars>
          <dgm:bulletEnabled val="1"/>
        </dgm:presLayoutVars>
      </dgm:prSet>
      <dgm:spPr/>
    </dgm:pt>
  </dgm:ptLst>
  <dgm:cxnLst>
    <dgm:cxn modelId="{7B0B1640-7925-4F00-B882-890982BE2385}" srcId="{4425B100-3038-4209-AD28-3EC0D49230F1}" destId="{CC477A25-D07B-415F-BAED-89728E77E163}" srcOrd="3" destOrd="0" parTransId="{FDBD7066-26CE-4DC6-AA4E-AE1B55649F4B}" sibTransId="{3481A442-6C17-44B0-ADA2-D002CEC202E7}"/>
    <dgm:cxn modelId="{FC58C143-1902-4FE2-89B3-92B2844D79A5}" srcId="{A3E5F498-8E9E-4442-BCAD-755B080C0055}" destId="{BAE14FD9-B514-4E78-929F-4543F44637AF}" srcOrd="0" destOrd="0" parTransId="{DFB8664F-CB74-483D-A9E6-3A4056BD54E1}" sibTransId="{78400A06-4A0C-424B-BD08-EFFF8F38BCD3}"/>
    <dgm:cxn modelId="{D728A451-BA75-4D4A-9CCF-405DC9BA4B2E}" srcId="{4425B100-3038-4209-AD28-3EC0D49230F1}" destId="{A3E5F498-8E9E-4442-BCAD-755B080C0055}" srcOrd="0" destOrd="0" parTransId="{52BAA8FD-3AC3-4227-80FD-105DD16C957D}" sibTransId="{49059846-715D-4B3B-AB11-0578C907D096}"/>
    <dgm:cxn modelId="{3E578D56-F67B-4B78-8212-730E8B2D98BD}" type="presOf" srcId="{516C34D4-19E0-4209-8141-C55AAB818145}" destId="{81B2FA10-AEAE-4CAE-B7AA-C471ABA96749}" srcOrd="0" destOrd="0" presId="urn:microsoft.com/office/officeart/2005/8/layout/hList1"/>
    <dgm:cxn modelId="{47596079-083E-469B-BC24-08546A0F092F}" srcId="{4425B100-3038-4209-AD28-3EC0D49230F1}" destId="{25E77868-FCA2-4306-A718-CB8812AD19C7}" srcOrd="1" destOrd="0" parTransId="{661A07EA-6654-4F64-A676-E6489989A8DB}" sibTransId="{A6386D08-7278-4DDB-BB5B-229F9AC8554B}"/>
    <dgm:cxn modelId="{B020349D-B99F-4504-8D95-F31FE32AAAC8}" type="presOf" srcId="{6BD588C5-F893-4558-8422-B4880DA304A9}" destId="{7671776D-1B07-48F6-ABEA-915620EF3743}" srcOrd="0" destOrd="0" presId="urn:microsoft.com/office/officeart/2005/8/layout/hList1"/>
    <dgm:cxn modelId="{15A2319F-6515-4908-A063-2A44AD80F5DA}" type="presOf" srcId="{6B4A2803-22B9-4D38-B8B0-57050649DA82}" destId="{5DE73442-F3E1-4C49-9471-9E0DC48CC7F7}" srcOrd="0" destOrd="0" presId="urn:microsoft.com/office/officeart/2005/8/layout/hList1"/>
    <dgm:cxn modelId="{B3FD53B3-0F7A-437E-BBA1-3391FB8D369B}" srcId="{25E77868-FCA2-4306-A718-CB8812AD19C7}" destId="{516C34D4-19E0-4209-8141-C55AAB818145}" srcOrd="0" destOrd="0" parTransId="{60C30601-81D8-412C-82B6-3DA646FCC8EC}" sibTransId="{61C1BD69-FD8F-469D-8A64-C3AA40E7DC81}"/>
    <dgm:cxn modelId="{578F9FBF-E2B6-4B1E-AC43-C310F7D50AC8}" type="presOf" srcId="{4425B100-3038-4209-AD28-3EC0D49230F1}" destId="{3556B432-C7FF-4E94-BDC5-93F6B8E47236}" srcOrd="0" destOrd="0" presId="urn:microsoft.com/office/officeart/2005/8/layout/hList1"/>
    <dgm:cxn modelId="{CDB453C3-9516-42EB-9364-FAD44012EB3C}" srcId="{4425B100-3038-4209-AD28-3EC0D49230F1}" destId="{5E5496F2-18C5-4640-A89A-7CAA2A468182}" srcOrd="2" destOrd="0" parTransId="{3107072D-C862-40A0-BBC1-E003DAC03B51}" sibTransId="{CAA35CDB-0469-4A0E-8309-BEC820643DAC}"/>
    <dgm:cxn modelId="{8077D4D1-04CD-49D1-A369-91550A73494E}" type="presOf" srcId="{5E5496F2-18C5-4640-A89A-7CAA2A468182}" destId="{D7D9D212-66A1-4C9A-8129-49701E9899DC}" srcOrd="0" destOrd="0" presId="urn:microsoft.com/office/officeart/2005/8/layout/hList1"/>
    <dgm:cxn modelId="{081FE4D4-006E-4A61-9A7E-2725361EBAB7}" type="presOf" srcId="{BAE14FD9-B514-4E78-929F-4543F44637AF}" destId="{D836F538-42EE-45B1-A6A5-464F8FDDF8EA}" srcOrd="0" destOrd="0" presId="urn:microsoft.com/office/officeart/2005/8/layout/hList1"/>
    <dgm:cxn modelId="{9736DFD9-D036-4269-A0B4-ED66D9804BF0}" srcId="{CC477A25-D07B-415F-BAED-89728E77E163}" destId="{6BD588C5-F893-4558-8422-B4880DA304A9}" srcOrd="0" destOrd="0" parTransId="{CC16205D-C824-4521-AB5C-E47BD2CCB0F9}" sibTransId="{F483671C-9534-429B-BDF0-173BB4064162}"/>
    <dgm:cxn modelId="{0D763FDB-1FEF-49E7-816A-A472C2748B0E}" type="presOf" srcId="{CC477A25-D07B-415F-BAED-89728E77E163}" destId="{B6C782A3-2473-4631-9D6D-5AF798019960}" srcOrd="0" destOrd="0" presId="urn:microsoft.com/office/officeart/2005/8/layout/hList1"/>
    <dgm:cxn modelId="{AF142FE0-0B5F-436D-A86E-56BD01BE6DF6}" type="presOf" srcId="{25E77868-FCA2-4306-A718-CB8812AD19C7}" destId="{F866A7BD-4835-413A-B4FF-7CC351E6326E}" srcOrd="0" destOrd="0" presId="urn:microsoft.com/office/officeart/2005/8/layout/hList1"/>
    <dgm:cxn modelId="{9B70C3F7-2FAF-4D6A-89DA-BC108440F4AF}" type="presOf" srcId="{A3E5F498-8E9E-4442-BCAD-755B080C0055}" destId="{B9A3444C-B21A-4DC5-A7A9-405EEEFA8585}" srcOrd="0" destOrd="0" presId="urn:microsoft.com/office/officeart/2005/8/layout/hList1"/>
    <dgm:cxn modelId="{010331F8-4DBD-4ABA-AEFC-3BBCA7C1C202}" srcId="{5E5496F2-18C5-4640-A89A-7CAA2A468182}" destId="{6B4A2803-22B9-4D38-B8B0-57050649DA82}" srcOrd="0" destOrd="0" parTransId="{17F366F7-B642-4F15-8541-7C883C4D5842}" sibTransId="{842A5B84-5395-48D8-A9F3-734DA62D55B7}"/>
    <dgm:cxn modelId="{E34B2066-479E-465E-AD66-A49B16225DBA}" type="presParOf" srcId="{3556B432-C7FF-4E94-BDC5-93F6B8E47236}" destId="{CF00DA4B-5AF1-45B5-818A-FE9C8911C92A}" srcOrd="0" destOrd="0" presId="urn:microsoft.com/office/officeart/2005/8/layout/hList1"/>
    <dgm:cxn modelId="{98B5C9A5-FC0C-48BF-ABCF-28DAF960D38F}" type="presParOf" srcId="{CF00DA4B-5AF1-45B5-818A-FE9C8911C92A}" destId="{B9A3444C-B21A-4DC5-A7A9-405EEEFA8585}" srcOrd="0" destOrd="0" presId="urn:microsoft.com/office/officeart/2005/8/layout/hList1"/>
    <dgm:cxn modelId="{72D02AAF-640E-403F-B14E-935108DB62CC}" type="presParOf" srcId="{CF00DA4B-5AF1-45B5-818A-FE9C8911C92A}" destId="{D836F538-42EE-45B1-A6A5-464F8FDDF8EA}" srcOrd="1" destOrd="0" presId="urn:microsoft.com/office/officeart/2005/8/layout/hList1"/>
    <dgm:cxn modelId="{3FFE81FD-AA90-4110-982C-717F7438A003}" type="presParOf" srcId="{3556B432-C7FF-4E94-BDC5-93F6B8E47236}" destId="{6B9D0D09-25B2-47DA-B5C8-EEBE880606DE}" srcOrd="1" destOrd="0" presId="urn:microsoft.com/office/officeart/2005/8/layout/hList1"/>
    <dgm:cxn modelId="{7CA064F0-7A01-4F35-8656-5B3BB82F2CD8}" type="presParOf" srcId="{3556B432-C7FF-4E94-BDC5-93F6B8E47236}" destId="{C6F8BECF-56BD-42DD-BED8-6B59DEA93412}" srcOrd="2" destOrd="0" presId="urn:microsoft.com/office/officeart/2005/8/layout/hList1"/>
    <dgm:cxn modelId="{C5F86EFF-E18F-45B5-9BE5-FD941DE095C2}" type="presParOf" srcId="{C6F8BECF-56BD-42DD-BED8-6B59DEA93412}" destId="{F866A7BD-4835-413A-B4FF-7CC351E6326E}" srcOrd="0" destOrd="0" presId="urn:microsoft.com/office/officeart/2005/8/layout/hList1"/>
    <dgm:cxn modelId="{918D093E-B08B-4BDD-8625-9BD53DB80D3F}" type="presParOf" srcId="{C6F8BECF-56BD-42DD-BED8-6B59DEA93412}" destId="{81B2FA10-AEAE-4CAE-B7AA-C471ABA96749}" srcOrd="1" destOrd="0" presId="urn:microsoft.com/office/officeart/2005/8/layout/hList1"/>
    <dgm:cxn modelId="{8C7EACCE-62D5-48F1-9D95-856C63A8725C}" type="presParOf" srcId="{3556B432-C7FF-4E94-BDC5-93F6B8E47236}" destId="{4C58C96D-FDB0-4C22-98D7-BF7D39E9DACC}" srcOrd="3" destOrd="0" presId="urn:microsoft.com/office/officeart/2005/8/layout/hList1"/>
    <dgm:cxn modelId="{2CA1EAB5-9849-4F72-B96B-6C2010D41C59}" type="presParOf" srcId="{3556B432-C7FF-4E94-BDC5-93F6B8E47236}" destId="{823C56EF-7E48-4D97-AD00-9629D25F3530}" srcOrd="4" destOrd="0" presId="urn:microsoft.com/office/officeart/2005/8/layout/hList1"/>
    <dgm:cxn modelId="{D239666C-5BDC-4699-AC2A-5E5D7CD1B176}" type="presParOf" srcId="{823C56EF-7E48-4D97-AD00-9629D25F3530}" destId="{D7D9D212-66A1-4C9A-8129-49701E9899DC}" srcOrd="0" destOrd="0" presId="urn:microsoft.com/office/officeart/2005/8/layout/hList1"/>
    <dgm:cxn modelId="{289CF586-992B-44F1-B929-9BACB8AAE4F7}" type="presParOf" srcId="{823C56EF-7E48-4D97-AD00-9629D25F3530}" destId="{5DE73442-F3E1-4C49-9471-9E0DC48CC7F7}" srcOrd="1" destOrd="0" presId="urn:microsoft.com/office/officeart/2005/8/layout/hList1"/>
    <dgm:cxn modelId="{5C8A0ECD-F1A8-4CC0-A8B3-B751E7ACE870}" type="presParOf" srcId="{3556B432-C7FF-4E94-BDC5-93F6B8E47236}" destId="{323FAB58-E25C-4135-869C-5FA36CE75E97}" srcOrd="5" destOrd="0" presId="urn:microsoft.com/office/officeart/2005/8/layout/hList1"/>
    <dgm:cxn modelId="{ED3E4B87-2C7E-4D7C-85EE-08690B485340}" type="presParOf" srcId="{3556B432-C7FF-4E94-BDC5-93F6B8E47236}" destId="{52F7C00A-00DF-443F-9777-AC939F2B9BDC}" srcOrd="6" destOrd="0" presId="urn:microsoft.com/office/officeart/2005/8/layout/hList1"/>
    <dgm:cxn modelId="{7DD784C0-375B-48FD-9AFA-60CEFB49AA66}" type="presParOf" srcId="{52F7C00A-00DF-443F-9777-AC939F2B9BDC}" destId="{B6C782A3-2473-4631-9D6D-5AF798019960}" srcOrd="0" destOrd="0" presId="urn:microsoft.com/office/officeart/2005/8/layout/hList1"/>
    <dgm:cxn modelId="{14A1BC61-D803-4AEA-A8DB-D5191A400111}" type="presParOf" srcId="{52F7C00A-00DF-443F-9777-AC939F2B9BDC}" destId="{7671776D-1B07-48F6-ABEA-915620EF374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25B100-3038-4209-AD28-3EC0D49230F1}"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A3E5F498-8E9E-4442-BCAD-755B080C0055}">
      <dgm:prSet/>
      <dgm:spPr/>
      <dgm:t>
        <a:bodyPr/>
        <a:lstStyle/>
        <a:p>
          <a:pPr>
            <a:lnSpc>
              <a:spcPct val="100000"/>
            </a:lnSpc>
          </a:pPr>
          <a:r>
            <a:rPr lang="en-US" b="1" cap="all" baseline="0" dirty="0">
              <a:latin typeface="Avenir Next LT Pro" panose="020B0504020202020204" pitchFamily="34" charset="0"/>
            </a:rPr>
            <a:t>Product</a:t>
          </a:r>
        </a:p>
      </dgm:t>
    </dgm:pt>
    <dgm:pt modelId="{52BAA8FD-3AC3-4227-80FD-105DD16C957D}" type="parTrans" cxnId="{D728A451-BA75-4D4A-9CCF-405DC9BA4B2E}">
      <dgm:prSet/>
      <dgm:spPr/>
      <dgm:t>
        <a:bodyPr/>
        <a:lstStyle/>
        <a:p>
          <a:endParaRPr lang="en-US"/>
        </a:p>
      </dgm:t>
    </dgm:pt>
    <dgm:pt modelId="{49059846-715D-4B3B-AB11-0578C907D096}" type="sibTrans" cxnId="{D728A451-BA75-4D4A-9CCF-405DC9BA4B2E}">
      <dgm:prSet/>
      <dgm:spPr/>
      <dgm:t>
        <a:bodyPr/>
        <a:lstStyle/>
        <a:p>
          <a:endParaRPr lang="en-US"/>
        </a:p>
      </dgm:t>
    </dgm:pt>
    <dgm:pt modelId="{19AFCB14-E309-4942-8329-9FE8987B1824}">
      <dgm:prSet/>
      <dgm:spPr/>
      <dgm:t>
        <a:bodyPr/>
        <a:lstStyle/>
        <a:p>
          <a:pPr>
            <a:lnSpc>
              <a:spcPct val="100000"/>
            </a:lnSpc>
          </a:pPr>
          <a:r>
            <a:rPr lang="en-US" b="1" cap="all" baseline="0" dirty="0">
              <a:latin typeface="Avenir Next LT Pro" panose="020B0504020202020204" pitchFamily="34" charset="0"/>
            </a:rPr>
            <a:t>Key Task 1</a:t>
          </a:r>
        </a:p>
      </dgm:t>
    </dgm:pt>
    <dgm:pt modelId="{784578DD-6AEA-4B46-8EFE-5F8424CF57BA}" type="parTrans" cxnId="{D77D4076-6F2F-417B-B483-574F3D38D27F}">
      <dgm:prSet/>
      <dgm:spPr/>
      <dgm:t>
        <a:bodyPr/>
        <a:lstStyle/>
        <a:p>
          <a:endParaRPr lang="en-US"/>
        </a:p>
      </dgm:t>
    </dgm:pt>
    <dgm:pt modelId="{12738981-F29B-418C-9AD5-AEFF1AAA4FD5}" type="sibTrans" cxnId="{D77D4076-6F2F-417B-B483-574F3D38D27F}">
      <dgm:prSet/>
      <dgm:spPr/>
      <dgm:t>
        <a:bodyPr/>
        <a:lstStyle/>
        <a:p>
          <a:endParaRPr lang="en-US"/>
        </a:p>
      </dgm:t>
    </dgm:pt>
    <dgm:pt modelId="{23038339-0A27-49C5-8D94-A24B0191E5FC}">
      <dgm:prSet/>
      <dgm:spPr/>
      <dgm:t>
        <a:bodyPr/>
        <a:lstStyle/>
        <a:p>
          <a:pPr>
            <a:lnSpc>
              <a:spcPct val="100000"/>
            </a:lnSpc>
          </a:pPr>
          <a:r>
            <a:rPr lang="en-US" b="1" cap="all" baseline="0" dirty="0">
              <a:latin typeface="Avenir Next LT Pro" panose="020B0504020202020204" pitchFamily="34" charset="0"/>
            </a:rPr>
            <a:t>Key Task 3</a:t>
          </a:r>
        </a:p>
      </dgm:t>
    </dgm:pt>
    <dgm:pt modelId="{8934E2D3-C2A4-447B-BEE9-2161DD2AF26B}" type="parTrans" cxnId="{6DFAAAFC-60DC-43E3-BF01-2B4782FF915F}">
      <dgm:prSet/>
      <dgm:spPr/>
      <dgm:t>
        <a:bodyPr/>
        <a:lstStyle/>
        <a:p>
          <a:endParaRPr lang="en-US"/>
        </a:p>
      </dgm:t>
    </dgm:pt>
    <dgm:pt modelId="{CA3A15E6-19B4-4F03-8D56-59CAE2510CFA}" type="sibTrans" cxnId="{6DFAAAFC-60DC-43E3-BF01-2B4782FF915F}">
      <dgm:prSet/>
      <dgm:spPr/>
      <dgm:t>
        <a:bodyPr/>
        <a:lstStyle/>
        <a:p>
          <a:endParaRPr lang="en-US"/>
        </a:p>
      </dgm:t>
    </dgm:pt>
    <dgm:pt modelId="{BAE14FD9-B514-4E78-929F-4543F44637AF}">
      <dgm:prSet/>
      <dgm:spPr/>
      <dgm:t>
        <a:bodyPr/>
        <a:lstStyle/>
        <a:p>
          <a:pPr>
            <a:lnSpc>
              <a:spcPct val="100000"/>
            </a:lnSpc>
          </a:pPr>
          <a:r>
            <a:rPr lang="en-US" dirty="0">
              <a:latin typeface="Avenir Next LT Pro Light" panose="020B0304020202020204" pitchFamily="34" charset="0"/>
            </a:rPr>
            <a:t>Final Foundational  Competencies &amp; their Digital Home </a:t>
          </a:r>
        </a:p>
      </dgm:t>
    </dgm:pt>
    <dgm:pt modelId="{DFB8664F-CB74-483D-A9E6-3A4056BD54E1}" type="parTrans" cxnId="{FC58C143-1902-4FE2-89B3-92B2844D79A5}">
      <dgm:prSet/>
      <dgm:spPr/>
      <dgm:t>
        <a:bodyPr/>
        <a:lstStyle/>
        <a:p>
          <a:endParaRPr lang="en-US"/>
        </a:p>
      </dgm:t>
    </dgm:pt>
    <dgm:pt modelId="{78400A06-4A0C-424B-BD08-EFFF8F38BCD3}" type="sibTrans" cxnId="{FC58C143-1902-4FE2-89B3-92B2844D79A5}">
      <dgm:prSet/>
      <dgm:spPr/>
      <dgm:t>
        <a:bodyPr/>
        <a:lstStyle/>
        <a:p>
          <a:endParaRPr lang="en-US"/>
        </a:p>
      </dgm:t>
    </dgm:pt>
    <dgm:pt modelId="{B228841A-E609-4375-843F-188B06B75B63}">
      <dgm:prSet/>
      <dgm:spPr/>
      <dgm:t>
        <a:bodyPr/>
        <a:lstStyle/>
        <a:p>
          <a:pPr>
            <a:lnSpc>
              <a:spcPct val="100000"/>
            </a:lnSpc>
          </a:pPr>
          <a:r>
            <a:rPr lang="en-US" dirty="0">
              <a:latin typeface="Avenir Next LT Pro Light" panose="020B0304020202020204" pitchFamily="34" charset="0"/>
            </a:rPr>
            <a:t>Develop and implement communication plan</a:t>
          </a:r>
        </a:p>
      </dgm:t>
    </dgm:pt>
    <dgm:pt modelId="{DBDE441B-09BD-4AC3-89CC-A465E187C472}" type="parTrans" cxnId="{C2A74B16-ECDB-4F86-B814-0BD3B21B6850}">
      <dgm:prSet/>
      <dgm:spPr/>
      <dgm:t>
        <a:bodyPr/>
        <a:lstStyle/>
        <a:p>
          <a:endParaRPr lang="en-US"/>
        </a:p>
      </dgm:t>
    </dgm:pt>
    <dgm:pt modelId="{4100565D-760D-446C-9445-C2959F5F5BFD}" type="sibTrans" cxnId="{C2A74B16-ECDB-4F86-B814-0BD3B21B6850}">
      <dgm:prSet/>
      <dgm:spPr/>
      <dgm:t>
        <a:bodyPr/>
        <a:lstStyle/>
        <a:p>
          <a:endParaRPr lang="en-US"/>
        </a:p>
      </dgm:t>
    </dgm:pt>
    <dgm:pt modelId="{6A6002A3-0369-43F9-BEF6-CEE67019D492}">
      <dgm:prSet/>
      <dgm:spPr/>
      <dgm:t>
        <a:bodyPr/>
        <a:lstStyle/>
        <a:p>
          <a:pPr>
            <a:lnSpc>
              <a:spcPct val="100000"/>
            </a:lnSpc>
          </a:pPr>
          <a:r>
            <a:rPr lang="en-US" dirty="0">
              <a:latin typeface="Avenir Next LT Pro Light" panose="020B0304020202020204" pitchFamily="34" charset="0"/>
            </a:rPr>
            <a:t>Track ongoing metrics &amp; feedback of   competencies </a:t>
          </a:r>
        </a:p>
      </dgm:t>
    </dgm:pt>
    <dgm:pt modelId="{29B2A0AF-6FE7-46D6-B833-912D9D799EBB}" type="parTrans" cxnId="{1597D276-AF4F-4DCB-92BE-4DC3060742CA}">
      <dgm:prSet/>
      <dgm:spPr/>
      <dgm:t>
        <a:bodyPr/>
        <a:lstStyle/>
        <a:p>
          <a:endParaRPr lang="en-US"/>
        </a:p>
      </dgm:t>
    </dgm:pt>
    <dgm:pt modelId="{DCDEE4D3-04EC-402D-BBB3-9DFFE0807974}" type="sibTrans" cxnId="{1597D276-AF4F-4DCB-92BE-4DC3060742CA}">
      <dgm:prSet/>
      <dgm:spPr/>
      <dgm:t>
        <a:bodyPr/>
        <a:lstStyle/>
        <a:p>
          <a:endParaRPr lang="en-US"/>
        </a:p>
      </dgm:t>
    </dgm:pt>
    <dgm:pt modelId="{68E21783-0B9A-4906-9918-80C7720D7891}">
      <dgm:prSet/>
      <dgm:spPr/>
      <dgm:t>
        <a:bodyPr/>
        <a:lstStyle/>
        <a:p>
          <a:pPr>
            <a:lnSpc>
              <a:spcPct val="100000"/>
            </a:lnSpc>
          </a:pPr>
          <a:r>
            <a:rPr lang="en-US" dirty="0">
              <a:latin typeface="Avenir Next LT Pro Light" panose="020B0304020202020204" pitchFamily="34" charset="0"/>
            </a:rPr>
            <a:t>Refresh digital communications incl reports, pdfs, visuals</a:t>
          </a:r>
        </a:p>
      </dgm:t>
    </dgm:pt>
    <dgm:pt modelId="{4376C737-CBE0-4BDA-87F2-43B940DCCF68}" type="parTrans" cxnId="{B93DD2D1-7A36-4760-AD29-1F1460871CC5}">
      <dgm:prSet/>
      <dgm:spPr/>
      <dgm:t>
        <a:bodyPr/>
        <a:lstStyle/>
        <a:p>
          <a:endParaRPr lang="en-US"/>
        </a:p>
      </dgm:t>
    </dgm:pt>
    <dgm:pt modelId="{69D9BBAE-CE63-40D8-AC33-ED32B02AE7DE}" type="sibTrans" cxnId="{B93DD2D1-7A36-4760-AD29-1F1460871CC5}">
      <dgm:prSet/>
      <dgm:spPr/>
      <dgm:t>
        <a:bodyPr/>
        <a:lstStyle/>
        <a:p>
          <a:endParaRPr lang="en-US"/>
        </a:p>
      </dgm:t>
    </dgm:pt>
    <dgm:pt modelId="{5226E85D-26AD-426F-86F8-D6DEEC1DD2E9}">
      <dgm:prSet/>
      <dgm:spPr/>
      <dgm:t>
        <a:bodyPr/>
        <a:lstStyle/>
        <a:p>
          <a:pPr>
            <a:lnSpc>
              <a:spcPct val="100000"/>
            </a:lnSpc>
          </a:pPr>
          <a:r>
            <a:rPr lang="en-US" b="1" dirty="0">
              <a:latin typeface="Avenir Next LT Pro "/>
            </a:rPr>
            <a:t>KEY TASK 2</a:t>
          </a:r>
        </a:p>
      </dgm:t>
    </dgm:pt>
    <dgm:pt modelId="{F0C80FEE-3ABF-4580-8713-7B880315B125}" type="parTrans" cxnId="{D3FEB195-1630-45B2-8408-A8853444711E}">
      <dgm:prSet/>
      <dgm:spPr/>
      <dgm:t>
        <a:bodyPr/>
        <a:lstStyle/>
        <a:p>
          <a:endParaRPr lang="en-US"/>
        </a:p>
      </dgm:t>
    </dgm:pt>
    <dgm:pt modelId="{708EBFDC-C1BF-4FD7-AD1B-D7E3DDF664DE}" type="sibTrans" cxnId="{D3FEB195-1630-45B2-8408-A8853444711E}">
      <dgm:prSet/>
      <dgm:spPr/>
      <dgm:t>
        <a:bodyPr/>
        <a:lstStyle/>
        <a:p>
          <a:endParaRPr lang="en-US"/>
        </a:p>
      </dgm:t>
    </dgm:pt>
    <dgm:pt modelId="{D08BBA88-741C-433F-AB03-C9CB8F4B5452}">
      <dgm:prSet/>
      <dgm:spPr/>
      <dgm:t>
        <a:bodyPr/>
        <a:lstStyle/>
        <a:p>
          <a:pPr>
            <a:lnSpc>
              <a:spcPct val="100000"/>
            </a:lnSpc>
          </a:pPr>
          <a:r>
            <a:rPr lang="en-US" dirty="0">
              <a:latin typeface="Avenir Next LT Pro Light" panose="020B0304020202020204" pitchFamily="34" charset="0"/>
            </a:rPr>
            <a:t>Identify all communications related to CBME and refresh to reflect new foundational competencies and current evidence </a:t>
          </a:r>
        </a:p>
      </dgm:t>
    </dgm:pt>
    <dgm:pt modelId="{1F8423EC-8F99-4880-9D2C-08F9528E7215}" type="parTrans" cxnId="{56B093BF-CB0A-4E3F-ABD4-C44FF7107C7C}">
      <dgm:prSet/>
      <dgm:spPr/>
      <dgm:t>
        <a:bodyPr/>
        <a:lstStyle/>
        <a:p>
          <a:endParaRPr lang="en-US"/>
        </a:p>
      </dgm:t>
    </dgm:pt>
    <dgm:pt modelId="{E592CD40-1C35-429A-8645-3CA6DB2D3F47}" type="sibTrans" cxnId="{56B093BF-CB0A-4E3F-ABD4-C44FF7107C7C}">
      <dgm:prSet/>
      <dgm:spPr/>
      <dgm:t>
        <a:bodyPr/>
        <a:lstStyle/>
        <a:p>
          <a:endParaRPr lang="en-US"/>
        </a:p>
      </dgm:t>
    </dgm:pt>
    <dgm:pt modelId="{3556B432-C7FF-4E94-BDC5-93F6B8E47236}" type="pres">
      <dgm:prSet presAssocID="{4425B100-3038-4209-AD28-3EC0D49230F1}" presName="Name0" presStyleCnt="0">
        <dgm:presLayoutVars>
          <dgm:dir/>
          <dgm:animLvl val="lvl"/>
          <dgm:resizeHandles val="exact"/>
        </dgm:presLayoutVars>
      </dgm:prSet>
      <dgm:spPr/>
    </dgm:pt>
    <dgm:pt modelId="{CF00DA4B-5AF1-45B5-818A-FE9C8911C92A}" type="pres">
      <dgm:prSet presAssocID="{A3E5F498-8E9E-4442-BCAD-755B080C0055}" presName="composite" presStyleCnt="0"/>
      <dgm:spPr/>
    </dgm:pt>
    <dgm:pt modelId="{B9A3444C-B21A-4DC5-A7A9-405EEEFA8585}" type="pres">
      <dgm:prSet presAssocID="{A3E5F498-8E9E-4442-BCAD-755B080C0055}" presName="parTx" presStyleLbl="alignNode1" presStyleIdx="0" presStyleCnt="4" custLinFactNeighborX="-571" custLinFactNeighborY="-2457">
        <dgm:presLayoutVars>
          <dgm:chMax val="0"/>
          <dgm:chPref val="0"/>
          <dgm:bulletEnabled val="1"/>
        </dgm:presLayoutVars>
      </dgm:prSet>
      <dgm:spPr/>
    </dgm:pt>
    <dgm:pt modelId="{D836F538-42EE-45B1-A6A5-464F8FDDF8EA}" type="pres">
      <dgm:prSet presAssocID="{A3E5F498-8E9E-4442-BCAD-755B080C0055}" presName="desTx" presStyleLbl="alignAccFollowNode1" presStyleIdx="0" presStyleCnt="4">
        <dgm:presLayoutVars>
          <dgm:bulletEnabled val="1"/>
        </dgm:presLayoutVars>
      </dgm:prSet>
      <dgm:spPr/>
    </dgm:pt>
    <dgm:pt modelId="{6B9D0D09-25B2-47DA-B5C8-EEBE880606DE}" type="pres">
      <dgm:prSet presAssocID="{49059846-715D-4B3B-AB11-0578C907D096}" presName="space" presStyleCnt="0"/>
      <dgm:spPr/>
    </dgm:pt>
    <dgm:pt modelId="{0A7D3971-D88F-4B7F-8EC5-225FCFF44C51}" type="pres">
      <dgm:prSet presAssocID="{19AFCB14-E309-4942-8329-9FE8987B1824}" presName="composite" presStyleCnt="0"/>
      <dgm:spPr/>
    </dgm:pt>
    <dgm:pt modelId="{A96864E1-BC35-4B79-A6D5-217B34A6E88B}" type="pres">
      <dgm:prSet presAssocID="{19AFCB14-E309-4942-8329-9FE8987B1824}" presName="parTx" presStyleLbl="alignNode1" presStyleIdx="1" presStyleCnt="4">
        <dgm:presLayoutVars>
          <dgm:chMax val="0"/>
          <dgm:chPref val="0"/>
          <dgm:bulletEnabled val="1"/>
        </dgm:presLayoutVars>
      </dgm:prSet>
      <dgm:spPr/>
    </dgm:pt>
    <dgm:pt modelId="{AE0A1317-BA91-4D2A-A368-83850D64E9A6}" type="pres">
      <dgm:prSet presAssocID="{19AFCB14-E309-4942-8329-9FE8987B1824}" presName="desTx" presStyleLbl="alignAccFollowNode1" presStyleIdx="1" presStyleCnt="4">
        <dgm:presLayoutVars>
          <dgm:bulletEnabled val="1"/>
        </dgm:presLayoutVars>
      </dgm:prSet>
      <dgm:spPr/>
    </dgm:pt>
    <dgm:pt modelId="{4380C4AF-20DD-4A1C-928F-FD4D7C88D431}" type="pres">
      <dgm:prSet presAssocID="{12738981-F29B-418C-9AD5-AEFF1AAA4FD5}" presName="space" presStyleCnt="0"/>
      <dgm:spPr/>
    </dgm:pt>
    <dgm:pt modelId="{D80BC226-6D31-4FCD-AE6A-8040B62ED9D5}" type="pres">
      <dgm:prSet presAssocID="{5226E85D-26AD-426F-86F8-D6DEEC1DD2E9}" presName="composite" presStyleCnt="0"/>
      <dgm:spPr/>
    </dgm:pt>
    <dgm:pt modelId="{CA2BF258-294B-4160-95E8-94F03CB89309}" type="pres">
      <dgm:prSet presAssocID="{5226E85D-26AD-426F-86F8-D6DEEC1DD2E9}" presName="parTx" presStyleLbl="alignNode1" presStyleIdx="2" presStyleCnt="4">
        <dgm:presLayoutVars>
          <dgm:chMax val="0"/>
          <dgm:chPref val="0"/>
          <dgm:bulletEnabled val="1"/>
        </dgm:presLayoutVars>
      </dgm:prSet>
      <dgm:spPr/>
    </dgm:pt>
    <dgm:pt modelId="{BA0969E8-B246-48E0-8037-4DC96512540A}" type="pres">
      <dgm:prSet presAssocID="{5226E85D-26AD-426F-86F8-D6DEEC1DD2E9}" presName="desTx" presStyleLbl="alignAccFollowNode1" presStyleIdx="2" presStyleCnt="4">
        <dgm:presLayoutVars>
          <dgm:bulletEnabled val="1"/>
        </dgm:presLayoutVars>
      </dgm:prSet>
      <dgm:spPr/>
    </dgm:pt>
    <dgm:pt modelId="{0389F05A-0514-41BE-AC5F-FE7AA21DF638}" type="pres">
      <dgm:prSet presAssocID="{708EBFDC-C1BF-4FD7-AD1B-D7E3DDF664DE}" presName="space" presStyleCnt="0"/>
      <dgm:spPr/>
    </dgm:pt>
    <dgm:pt modelId="{46E2D69E-A598-4791-AE99-AFD951F803A3}" type="pres">
      <dgm:prSet presAssocID="{23038339-0A27-49C5-8D94-A24B0191E5FC}" presName="composite" presStyleCnt="0"/>
      <dgm:spPr/>
    </dgm:pt>
    <dgm:pt modelId="{4314DEBA-26FA-49BA-9E3B-902DF90048D5}" type="pres">
      <dgm:prSet presAssocID="{23038339-0A27-49C5-8D94-A24B0191E5FC}" presName="parTx" presStyleLbl="alignNode1" presStyleIdx="3" presStyleCnt="4">
        <dgm:presLayoutVars>
          <dgm:chMax val="0"/>
          <dgm:chPref val="0"/>
          <dgm:bulletEnabled val="1"/>
        </dgm:presLayoutVars>
      </dgm:prSet>
      <dgm:spPr/>
    </dgm:pt>
    <dgm:pt modelId="{1247B5BB-563B-4971-8AF5-DAFAEAA77114}" type="pres">
      <dgm:prSet presAssocID="{23038339-0A27-49C5-8D94-A24B0191E5FC}" presName="desTx" presStyleLbl="alignAccFollowNode1" presStyleIdx="3" presStyleCnt="4">
        <dgm:presLayoutVars>
          <dgm:bulletEnabled val="1"/>
        </dgm:presLayoutVars>
      </dgm:prSet>
      <dgm:spPr/>
    </dgm:pt>
  </dgm:ptLst>
  <dgm:cxnLst>
    <dgm:cxn modelId="{08C1DF03-BAD2-4882-B44F-021AA877B173}" type="presOf" srcId="{23038339-0A27-49C5-8D94-A24B0191E5FC}" destId="{4314DEBA-26FA-49BA-9E3B-902DF90048D5}" srcOrd="0" destOrd="0" presId="urn:microsoft.com/office/officeart/2005/8/layout/hList1"/>
    <dgm:cxn modelId="{C2A74B16-ECDB-4F86-B814-0BD3B21B6850}" srcId="{19AFCB14-E309-4942-8329-9FE8987B1824}" destId="{B228841A-E609-4375-843F-188B06B75B63}" srcOrd="0" destOrd="0" parTransId="{DBDE441B-09BD-4AC3-89CC-A465E187C472}" sibTransId="{4100565D-760D-446C-9445-C2959F5F5BFD}"/>
    <dgm:cxn modelId="{E9BDA341-3216-446E-9730-84D218FB3D5D}" type="presOf" srcId="{19AFCB14-E309-4942-8329-9FE8987B1824}" destId="{A96864E1-BC35-4B79-A6D5-217B34A6E88B}" srcOrd="0" destOrd="0" presId="urn:microsoft.com/office/officeart/2005/8/layout/hList1"/>
    <dgm:cxn modelId="{FC58C143-1902-4FE2-89B3-92B2844D79A5}" srcId="{A3E5F498-8E9E-4442-BCAD-755B080C0055}" destId="{BAE14FD9-B514-4E78-929F-4543F44637AF}" srcOrd="0" destOrd="0" parTransId="{DFB8664F-CB74-483D-A9E6-3A4056BD54E1}" sibTransId="{78400A06-4A0C-424B-BD08-EFFF8F38BCD3}"/>
    <dgm:cxn modelId="{D728A451-BA75-4D4A-9CCF-405DC9BA4B2E}" srcId="{4425B100-3038-4209-AD28-3EC0D49230F1}" destId="{A3E5F498-8E9E-4442-BCAD-755B080C0055}" srcOrd="0" destOrd="0" parTransId="{52BAA8FD-3AC3-4227-80FD-105DD16C957D}" sibTransId="{49059846-715D-4B3B-AB11-0578C907D096}"/>
    <dgm:cxn modelId="{D77D4076-6F2F-417B-B483-574F3D38D27F}" srcId="{4425B100-3038-4209-AD28-3EC0D49230F1}" destId="{19AFCB14-E309-4942-8329-9FE8987B1824}" srcOrd="1" destOrd="0" parTransId="{784578DD-6AEA-4B46-8EFE-5F8424CF57BA}" sibTransId="{12738981-F29B-418C-9AD5-AEFF1AAA4FD5}"/>
    <dgm:cxn modelId="{1597D276-AF4F-4DCB-92BE-4DC3060742CA}" srcId="{23038339-0A27-49C5-8D94-A24B0191E5FC}" destId="{6A6002A3-0369-43F9-BEF6-CEE67019D492}" srcOrd="0" destOrd="0" parTransId="{29B2A0AF-6FE7-46D6-B833-912D9D799EBB}" sibTransId="{DCDEE4D3-04EC-402D-BBB3-9DFFE0807974}"/>
    <dgm:cxn modelId="{52EC5F87-0C95-485F-A2BA-9ABF98599E15}" type="presOf" srcId="{6A6002A3-0369-43F9-BEF6-CEE67019D492}" destId="{1247B5BB-563B-4971-8AF5-DAFAEAA77114}" srcOrd="0" destOrd="0" presId="urn:microsoft.com/office/officeart/2005/8/layout/hList1"/>
    <dgm:cxn modelId="{D3FEB195-1630-45B2-8408-A8853444711E}" srcId="{4425B100-3038-4209-AD28-3EC0D49230F1}" destId="{5226E85D-26AD-426F-86F8-D6DEEC1DD2E9}" srcOrd="2" destOrd="0" parTransId="{F0C80FEE-3ABF-4580-8713-7B880315B125}" sibTransId="{708EBFDC-C1BF-4FD7-AD1B-D7E3DDF664DE}"/>
    <dgm:cxn modelId="{5B0D9CBB-972A-4B81-824A-5A72E62F7953}" type="presOf" srcId="{68E21783-0B9A-4906-9918-80C7720D7891}" destId="{D836F538-42EE-45B1-A6A5-464F8FDDF8EA}" srcOrd="0" destOrd="1" presId="urn:microsoft.com/office/officeart/2005/8/layout/hList1"/>
    <dgm:cxn modelId="{75DEC2BD-F680-45FB-BBAB-0B08D0DF6F3D}" type="presOf" srcId="{B228841A-E609-4375-843F-188B06B75B63}" destId="{AE0A1317-BA91-4D2A-A368-83850D64E9A6}" srcOrd="0" destOrd="0" presId="urn:microsoft.com/office/officeart/2005/8/layout/hList1"/>
    <dgm:cxn modelId="{56B093BF-CB0A-4E3F-ABD4-C44FF7107C7C}" srcId="{5226E85D-26AD-426F-86F8-D6DEEC1DD2E9}" destId="{D08BBA88-741C-433F-AB03-C9CB8F4B5452}" srcOrd="0" destOrd="0" parTransId="{1F8423EC-8F99-4880-9D2C-08F9528E7215}" sibTransId="{E592CD40-1C35-429A-8645-3CA6DB2D3F47}"/>
    <dgm:cxn modelId="{578F9FBF-E2B6-4B1E-AC43-C310F7D50AC8}" type="presOf" srcId="{4425B100-3038-4209-AD28-3EC0D49230F1}" destId="{3556B432-C7FF-4E94-BDC5-93F6B8E47236}" srcOrd="0" destOrd="0" presId="urn:microsoft.com/office/officeart/2005/8/layout/hList1"/>
    <dgm:cxn modelId="{B93DD2D1-7A36-4760-AD29-1F1460871CC5}" srcId="{A3E5F498-8E9E-4442-BCAD-755B080C0055}" destId="{68E21783-0B9A-4906-9918-80C7720D7891}" srcOrd="1" destOrd="0" parTransId="{4376C737-CBE0-4BDA-87F2-43B940DCCF68}" sibTransId="{69D9BBAE-CE63-40D8-AC33-ED32B02AE7DE}"/>
    <dgm:cxn modelId="{081FE4D4-006E-4A61-9A7E-2725361EBAB7}" type="presOf" srcId="{BAE14FD9-B514-4E78-929F-4543F44637AF}" destId="{D836F538-42EE-45B1-A6A5-464F8FDDF8EA}" srcOrd="0" destOrd="0" presId="urn:microsoft.com/office/officeart/2005/8/layout/hList1"/>
    <dgm:cxn modelId="{E59D54DE-359F-448C-9360-AC17D78CCB15}" type="presOf" srcId="{5226E85D-26AD-426F-86F8-D6DEEC1DD2E9}" destId="{CA2BF258-294B-4160-95E8-94F03CB89309}" srcOrd="0" destOrd="0" presId="urn:microsoft.com/office/officeart/2005/8/layout/hList1"/>
    <dgm:cxn modelId="{9B70C3F7-2FAF-4D6A-89DA-BC108440F4AF}" type="presOf" srcId="{A3E5F498-8E9E-4442-BCAD-755B080C0055}" destId="{B9A3444C-B21A-4DC5-A7A9-405EEEFA8585}" srcOrd="0" destOrd="0" presId="urn:microsoft.com/office/officeart/2005/8/layout/hList1"/>
    <dgm:cxn modelId="{86371EF8-51A3-48FF-BED9-1F6D58CA27E1}" type="presOf" srcId="{D08BBA88-741C-433F-AB03-C9CB8F4B5452}" destId="{BA0969E8-B246-48E0-8037-4DC96512540A}" srcOrd="0" destOrd="0" presId="urn:microsoft.com/office/officeart/2005/8/layout/hList1"/>
    <dgm:cxn modelId="{6DFAAAFC-60DC-43E3-BF01-2B4782FF915F}" srcId="{4425B100-3038-4209-AD28-3EC0D49230F1}" destId="{23038339-0A27-49C5-8D94-A24B0191E5FC}" srcOrd="3" destOrd="0" parTransId="{8934E2D3-C2A4-447B-BEE9-2161DD2AF26B}" sibTransId="{CA3A15E6-19B4-4F03-8D56-59CAE2510CFA}"/>
    <dgm:cxn modelId="{E34B2066-479E-465E-AD66-A49B16225DBA}" type="presParOf" srcId="{3556B432-C7FF-4E94-BDC5-93F6B8E47236}" destId="{CF00DA4B-5AF1-45B5-818A-FE9C8911C92A}" srcOrd="0" destOrd="0" presId="urn:microsoft.com/office/officeart/2005/8/layout/hList1"/>
    <dgm:cxn modelId="{98B5C9A5-FC0C-48BF-ABCF-28DAF960D38F}" type="presParOf" srcId="{CF00DA4B-5AF1-45B5-818A-FE9C8911C92A}" destId="{B9A3444C-B21A-4DC5-A7A9-405EEEFA8585}" srcOrd="0" destOrd="0" presId="urn:microsoft.com/office/officeart/2005/8/layout/hList1"/>
    <dgm:cxn modelId="{72D02AAF-640E-403F-B14E-935108DB62CC}" type="presParOf" srcId="{CF00DA4B-5AF1-45B5-818A-FE9C8911C92A}" destId="{D836F538-42EE-45B1-A6A5-464F8FDDF8EA}" srcOrd="1" destOrd="0" presId="urn:microsoft.com/office/officeart/2005/8/layout/hList1"/>
    <dgm:cxn modelId="{3FFE81FD-AA90-4110-982C-717F7438A003}" type="presParOf" srcId="{3556B432-C7FF-4E94-BDC5-93F6B8E47236}" destId="{6B9D0D09-25B2-47DA-B5C8-EEBE880606DE}" srcOrd="1" destOrd="0" presId="urn:microsoft.com/office/officeart/2005/8/layout/hList1"/>
    <dgm:cxn modelId="{F367D122-4358-4222-8957-BA688C65FFD2}" type="presParOf" srcId="{3556B432-C7FF-4E94-BDC5-93F6B8E47236}" destId="{0A7D3971-D88F-4B7F-8EC5-225FCFF44C51}" srcOrd="2" destOrd="0" presId="urn:microsoft.com/office/officeart/2005/8/layout/hList1"/>
    <dgm:cxn modelId="{C49A9C00-7091-4397-A572-941AE0300A8D}" type="presParOf" srcId="{0A7D3971-D88F-4B7F-8EC5-225FCFF44C51}" destId="{A96864E1-BC35-4B79-A6D5-217B34A6E88B}" srcOrd="0" destOrd="0" presId="urn:microsoft.com/office/officeart/2005/8/layout/hList1"/>
    <dgm:cxn modelId="{BB7B2BCE-F4BB-4F69-9A85-A92486F61865}" type="presParOf" srcId="{0A7D3971-D88F-4B7F-8EC5-225FCFF44C51}" destId="{AE0A1317-BA91-4D2A-A368-83850D64E9A6}" srcOrd="1" destOrd="0" presId="urn:microsoft.com/office/officeart/2005/8/layout/hList1"/>
    <dgm:cxn modelId="{E8A0F849-075D-46C7-99EA-45B1A0FAC7CF}" type="presParOf" srcId="{3556B432-C7FF-4E94-BDC5-93F6B8E47236}" destId="{4380C4AF-20DD-4A1C-928F-FD4D7C88D431}" srcOrd="3" destOrd="0" presId="urn:microsoft.com/office/officeart/2005/8/layout/hList1"/>
    <dgm:cxn modelId="{DACB66EC-6FF7-4231-933B-8048FB9C2492}" type="presParOf" srcId="{3556B432-C7FF-4E94-BDC5-93F6B8E47236}" destId="{D80BC226-6D31-4FCD-AE6A-8040B62ED9D5}" srcOrd="4" destOrd="0" presId="urn:microsoft.com/office/officeart/2005/8/layout/hList1"/>
    <dgm:cxn modelId="{C607D4B3-621B-40B3-961F-2B3507D478C5}" type="presParOf" srcId="{D80BC226-6D31-4FCD-AE6A-8040B62ED9D5}" destId="{CA2BF258-294B-4160-95E8-94F03CB89309}" srcOrd="0" destOrd="0" presId="urn:microsoft.com/office/officeart/2005/8/layout/hList1"/>
    <dgm:cxn modelId="{00EA046C-F58C-43B1-88D9-E45736B6B86B}" type="presParOf" srcId="{D80BC226-6D31-4FCD-AE6A-8040B62ED9D5}" destId="{BA0969E8-B246-48E0-8037-4DC96512540A}" srcOrd="1" destOrd="0" presId="urn:microsoft.com/office/officeart/2005/8/layout/hList1"/>
    <dgm:cxn modelId="{C0DF62D4-CE9E-4FE0-B4A9-133CBD62D23A}" type="presParOf" srcId="{3556B432-C7FF-4E94-BDC5-93F6B8E47236}" destId="{0389F05A-0514-41BE-AC5F-FE7AA21DF638}" srcOrd="5" destOrd="0" presId="urn:microsoft.com/office/officeart/2005/8/layout/hList1"/>
    <dgm:cxn modelId="{C4F9A6EC-75A2-4468-AC36-0D8D975DF3FC}" type="presParOf" srcId="{3556B432-C7FF-4E94-BDC5-93F6B8E47236}" destId="{46E2D69E-A598-4791-AE99-AFD951F803A3}" srcOrd="6" destOrd="0" presId="urn:microsoft.com/office/officeart/2005/8/layout/hList1"/>
    <dgm:cxn modelId="{51154876-33DB-415F-AFBF-9B9C0705DC7C}" type="presParOf" srcId="{46E2D69E-A598-4791-AE99-AFD951F803A3}" destId="{4314DEBA-26FA-49BA-9E3B-902DF90048D5}" srcOrd="0" destOrd="0" presId="urn:microsoft.com/office/officeart/2005/8/layout/hList1"/>
    <dgm:cxn modelId="{1E92478A-CBD6-44FB-8F55-8D4F38E31609}" type="presParOf" srcId="{46E2D69E-A598-4791-AE99-AFD951F803A3}" destId="{1247B5BB-563B-4971-8AF5-DAFAEAA7711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AD9AA-7E91-4C3A-B902-3916B8501F34}">
      <dsp:nvSpPr>
        <dsp:cNvPr id="0" name=""/>
        <dsp:cNvSpPr/>
      </dsp:nvSpPr>
      <dsp:spPr>
        <a:xfrm>
          <a:off x="2746892" y="0"/>
          <a:ext cx="7945472" cy="4965920"/>
        </a:xfrm>
        <a:prstGeom prst="swooshArrow">
          <a:avLst>
            <a:gd name="adj1" fmla="val 25000"/>
            <a:gd name="adj2" fmla="val 2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EB89D4-389E-40FA-880F-80AB5723D4EC}">
      <dsp:nvSpPr>
        <dsp:cNvPr id="0" name=""/>
        <dsp:cNvSpPr/>
      </dsp:nvSpPr>
      <dsp:spPr>
        <a:xfrm>
          <a:off x="3523006" y="3692658"/>
          <a:ext cx="182745" cy="182745"/>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2FA96FB-7A53-4AA7-9923-DDE98499AF52}">
      <dsp:nvSpPr>
        <dsp:cNvPr id="0" name=""/>
        <dsp:cNvSpPr/>
      </dsp:nvSpPr>
      <dsp:spPr>
        <a:xfrm>
          <a:off x="3717132" y="3784031"/>
          <a:ext cx="2346091" cy="1181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33"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02060"/>
              </a:solidFill>
              <a:latin typeface="Arial Nova Cond" panose="020B0506020202020204" pitchFamily="34" charset="0"/>
            </a:rPr>
            <a:t>Pre-Med Competencies</a:t>
          </a:r>
        </a:p>
      </dsp:txBody>
      <dsp:txXfrm>
        <a:off x="3717132" y="3784031"/>
        <a:ext cx="2346091" cy="1181888"/>
      </dsp:txXfrm>
    </dsp:sp>
    <dsp:sp modelId="{C811AA83-213A-43C5-A86E-3E8398901CC9}">
      <dsp:nvSpPr>
        <dsp:cNvPr id="0" name=""/>
        <dsp:cNvSpPr/>
      </dsp:nvSpPr>
      <dsp:spPr>
        <a:xfrm>
          <a:off x="4512217" y="2742181"/>
          <a:ext cx="286036" cy="286036"/>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B7771557-D10D-485E-B9D9-919A764F3E87}">
      <dsp:nvSpPr>
        <dsp:cNvPr id="0" name=""/>
        <dsp:cNvSpPr/>
      </dsp:nvSpPr>
      <dsp:spPr>
        <a:xfrm>
          <a:off x="4690043" y="2885199"/>
          <a:ext cx="2009022" cy="208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565" tIns="0" rIns="0" bIns="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accent3">
                  <a:lumMod val="50000"/>
                </a:schemeClr>
              </a:solidFill>
              <a:latin typeface="Arial Nova Cond" panose="020B0506020202020204" pitchFamily="34" charset="0"/>
            </a:rPr>
            <a:t>Foundational Competencies</a:t>
          </a:r>
        </a:p>
      </dsp:txBody>
      <dsp:txXfrm>
        <a:off x="4690043" y="2885199"/>
        <a:ext cx="2009022" cy="2080720"/>
      </dsp:txXfrm>
    </dsp:sp>
    <dsp:sp modelId="{624FE312-BE7F-45ED-9337-41B89C6D0017}">
      <dsp:nvSpPr>
        <dsp:cNvPr id="0" name=""/>
        <dsp:cNvSpPr/>
      </dsp:nvSpPr>
      <dsp:spPr>
        <a:xfrm>
          <a:off x="5783493" y="1984381"/>
          <a:ext cx="381382" cy="381382"/>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CC98517-05F1-4D78-94F1-5B5E9C4B0F92}">
      <dsp:nvSpPr>
        <dsp:cNvPr id="0" name=""/>
        <dsp:cNvSpPr/>
      </dsp:nvSpPr>
      <dsp:spPr>
        <a:xfrm>
          <a:off x="6151599" y="2175072"/>
          <a:ext cx="2054535" cy="2790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087" tIns="0" rIns="0" bIns="0" numCol="1" spcCol="1270" anchor="t" anchorCtr="0">
          <a:noAutofit/>
        </a:bodyPr>
        <a:lstStyle/>
        <a:p>
          <a:pPr marL="0" lvl="0" indent="0" algn="l" defTabSz="800100">
            <a:lnSpc>
              <a:spcPct val="90000"/>
            </a:lnSpc>
            <a:spcBef>
              <a:spcPct val="0"/>
            </a:spcBef>
            <a:spcAft>
              <a:spcPct val="35000"/>
            </a:spcAft>
            <a:buNone/>
          </a:pPr>
          <a:r>
            <a:rPr lang="en-US" sz="1800" b="0" kern="1200" dirty="0">
              <a:solidFill>
                <a:srgbClr val="002060"/>
              </a:solidFill>
              <a:latin typeface="Arial Nova Cond" panose="020B0506020202020204" pitchFamily="34" charset="0"/>
            </a:rPr>
            <a:t>Transition to Residency Competencies</a:t>
          </a:r>
        </a:p>
      </dsp:txBody>
      <dsp:txXfrm>
        <a:off x="6151599" y="2175072"/>
        <a:ext cx="2054535" cy="2790847"/>
      </dsp:txXfrm>
    </dsp:sp>
    <dsp:sp modelId="{0996135D-351A-4DB4-B640-BD3FEA94B97C}">
      <dsp:nvSpPr>
        <dsp:cNvPr id="0" name=""/>
        <dsp:cNvSpPr/>
      </dsp:nvSpPr>
      <dsp:spPr>
        <a:xfrm>
          <a:off x="7261350" y="1392443"/>
          <a:ext cx="492619" cy="492619"/>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C5B7777-CE63-4136-8F70-87F7EFB6C2CC}">
      <dsp:nvSpPr>
        <dsp:cNvPr id="0" name=""/>
        <dsp:cNvSpPr/>
      </dsp:nvSpPr>
      <dsp:spPr>
        <a:xfrm>
          <a:off x="7686513" y="1638753"/>
          <a:ext cx="1765960" cy="3327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029"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02060"/>
              </a:solidFill>
              <a:latin typeface="Arial Nova Cond" panose="020B0506020202020204" pitchFamily="34" charset="0"/>
            </a:rPr>
            <a:t>GME 6 Core Competencies &amp; Their Milestones</a:t>
          </a:r>
        </a:p>
      </dsp:txBody>
      <dsp:txXfrm>
        <a:off x="7686513" y="1638753"/>
        <a:ext cx="1765960" cy="3327166"/>
      </dsp:txXfrm>
    </dsp:sp>
    <dsp:sp modelId="{215332E9-9FD1-48D6-98ED-1B85D6ACB759}">
      <dsp:nvSpPr>
        <dsp:cNvPr id="0" name=""/>
        <dsp:cNvSpPr/>
      </dsp:nvSpPr>
      <dsp:spPr>
        <a:xfrm>
          <a:off x="8782908" y="997156"/>
          <a:ext cx="627692" cy="627692"/>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59B550E-B98F-4DF2-A854-B6B718C0D95F}">
      <dsp:nvSpPr>
        <dsp:cNvPr id="0" name=""/>
        <dsp:cNvSpPr/>
      </dsp:nvSpPr>
      <dsp:spPr>
        <a:xfrm>
          <a:off x="9243086" y="1311002"/>
          <a:ext cx="2421859" cy="3654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2601"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02060"/>
              </a:solidFill>
              <a:latin typeface="Arial Nova Cond" panose="020B0506020202020204" pitchFamily="34" charset="0"/>
            </a:rPr>
            <a:t>ABMS 6 Core Competencies Integrated within Continuing Certification</a:t>
          </a:r>
        </a:p>
      </dsp:txBody>
      <dsp:txXfrm>
        <a:off x="9243086" y="1311002"/>
        <a:ext cx="2421859" cy="36549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78A79-4CC6-4F67-8F43-07FA5A79E82C}">
      <dsp:nvSpPr>
        <dsp:cNvPr id="0" name=""/>
        <dsp:cNvSpPr/>
      </dsp:nvSpPr>
      <dsp:spPr>
        <a:xfrm>
          <a:off x="1439054" y="1388411"/>
          <a:ext cx="1146759" cy="7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3C382A4-503A-49D5-8674-7D6E164EA507}">
      <dsp:nvSpPr>
        <dsp:cNvPr id="0" name=""/>
        <dsp:cNvSpPr/>
      </dsp:nvSpPr>
      <dsp:spPr>
        <a:xfrm>
          <a:off x="2654618" y="1292023"/>
          <a:ext cx="131877" cy="247901"/>
        </a:xfrm>
        <a:prstGeom prst="chevron">
          <a:avLst>
            <a:gd name="adj" fmla="val 9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7AC4B88-12AE-40CF-A3CC-BB5DC073E47E}">
      <dsp:nvSpPr>
        <dsp:cNvPr id="0" name=""/>
        <dsp:cNvSpPr/>
      </dsp:nvSpPr>
      <dsp:spPr>
        <a:xfrm>
          <a:off x="689779" y="782517"/>
          <a:ext cx="1211859" cy="1211859"/>
        </a:xfrm>
        <a:prstGeom prst="ellipse">
          <a:avLst/>
        </a:prstGeom>
        <a:solidFill>
          <a:schemeClr val="accent6"/>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7027" tIns="47027" rIns="47027" bIns="47027" numCol="1" spcCol="1270" anchor="ctr" anchorCtr="0">
          <a:noAutofit/>
        </a:bodyPr>
        <a:lstStyle/>
        <a:p>
          <a:pPr marL="0" lvl="0" indent="0" algn="ctr" defTabSz="2311400">
            <a:lnSpc>
              <a:spcPct val="90000"/>
            </a:lnSpc>
            <a:spcBef>
              <a:spcPct val="0"/>
            </a:spcBef>
            <a:spcAft>
              <a:spcPct val="35000"/>
            </a:spcAft>
            <a:buNone/>
          </a:pPr>
          <a:r>
            <a:rPr lang="en-US" sz="5200" kern="1200"/>
            <a:t>1</a:t>
          </a:r>
          <a:endParaRPr lang="en-US" sz="5200" kern="1200" dirty="0"/>
        </a:p>
      </dsp:txBody>
      <dsp:txXfrm>
        <a:off x="867252" y="959990"/>
        <a:ext cx="856913" cy="856913"/>
      </dsp:txXfrm>
    </dsp:sp>
    <dsp:sp modelId="{D1E36757-F908-4D5E-BBC2-EEB7E95D9CF5}">
      <dsp:nvSpPr>
        <dsp:cNvPr id="0" name=""/>
        <dsp:cNvSpPr/>
      </dsp:nvSpPr>
      <dsp:spPr>
        <a:xfrm>
          <a:off x="5604" y="2159975"/>
          <a:ext cx="2580208" cy="1965600"/>
        </a:xfrm>
        <a:prstGeom prst="upArrowCallout">
          <a:avLst>
            <a:gd name="adj1" fmla="val 50000"/>
            <a:gd name="adj2" fmla="val 20000"/>
            <a:gd name="adj3" fmla="val 20000"/>
            <a:gd name="adj4" fmla="val 100000"/>
          </a:avLst>
        </a:prstGeom>
        <a:solidFill>
          <a:schemeClr val="accent6">
            <a:lumMod val="20000"/>
            <a:lumOff val="80000"/>
            <a:alpha val="90000"/>
          </a:schemeClr>
        </a:solidFill>
        <a:ln w="1270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203530" tIns="165100" rIns="203530" bIns="165100" numCol="1" spcCol="1270" anchor="t" anchorCtr="0">
          <a:noAutofit/>
        </a:bodyPr>
        <a:lstStyle/>
        <a:p>
          <a:pPr marL="0" lvl="0" indent="0" algn="ctr" defTabSz="466725">
            <a:lnSpc>
              <a:spcPct val="90000"/>
            </a:lnSpc>
            <a:spcBef>
              <a:spcPct val="0"/>
            </a:spcBef>
            <a:spcAft>
              <a:spcPct val="35000"/>
            </a:spcAft>
            <a:buNone/>
          </a:pPr>
          <a:endParaRPr lang="en-US" sz="1050" b="1" i="0" u="none" kern="1200" dirty="0">
            <a:latin typeface="Avenir Next LT Pro "/>
          </a:endParaRPr>
        </a:p>
        <a:p>
          <a:pPr marL="0" lvl="0" indent="0" algn="ctr" defTabSz="466725">
            <a:lnSpc>
              <a:spcPct val="90000"/>
            </a:lnSpc>
            <a:spcBef>
              <a:spcPct val="0"/>
            </a:spcBef>
            <a:spcAft>
              <a:spcPct val="35000"/>
            </a:spcAft>
            <a:buNone/>
          </a:pPr>
          <a:r>
            <a:rPr lang="en-US" sz="1500" b="1" i="0" u="none" kern="1200" dirty="0">
              <a:latin typeface="Avenir Next LT Pro "/>
            </a:rPr>
            <a:t>COLLABORATIVE PLANNING</a:t>
          </a:r>
        </a:p>
        <a:p>
          <a:pPr marL="0" lvl="0" indent="0" algn="ctr" defTabSz="466725">
            <a:lnSpc>
              <a:spcPct val="90000"/>
            </a:lnSpc>
            <a:spcBef>
              <a:spcPct val="0"/>
            </a:spcBef>
            <a:spcAft>
              <a:spcPct val="35000"/>
            </a:spcAft>
            <a:buNone/>
          </a:pPr>
          <a:r>
            <a:rPr lang="en-US" sz="1600" b="0" i="0" u="none" kern="1200" dirty="0">
              <a:latin typeface="Avenir Next LT Pro Light" panose="020B0304020202020204" pitchFamily="34" charset="0"/>
            </a:rPr>
            <a:t>September 2021 -                 </a:t>
          </a:r>
        </a:p>
        <a:p>
          <a:pPr marL="0" lvl="0" indent="0" algn="ctr" defTabSz="466725">
            <a:lnSpc>
              <a:spcPct val="90000"/>
            </a:lnSpc>
            <a:spcBef>
              <a:spcPct val="0"/>
            </a:spcBef>
            <a:spcAft>
              <a:spcPct val="35000"/>
            </a:spcAft>
            <a:buNone/>
          </a:pPr>
          <a:r>
            <a:rPr lang="en-US" sz="1600" b="0" i="0" u="none" kern="1200" dirty="0">
              <a:latin typeface="Avenir Next LT Pro Light" panose="020B0304020202020204" pitchFamily="34" charset="0"/>
            </a:rPr>
            <a:t>July 2022</a:t>
          </a:r>
          <a:endParaRPr lang="en-US" sz="1600" b="0" kern="1200" dirty="0">
            <a:latin typeface="Avenir Next LT Pro Light" panose="020B0304020202020204" pitchFamily="34" charset="0"/>
          </a:endParaRPr>
        </a:p>
      </dsp:txBody>
      <dsp:txXfrm>
        <a:off x="5604" y="2553095"/>
        <a:ext cx="2580208" cy="1572480"/>
      </dsp:txXfrm>
    </dsp:sp>
    <dsp:sp modelId="{DED70807-33A4-46F9-A20F-D7611FB6210D}">
      <dsp:nvSpPr>
        <dsp:cNvPr id="0" name=""/>
        <dsp:cNvSpPr/>
      </dsp:nvSpPr>
      <dsp:spPr>
        <a:xfrm>
          <a:off x="2872503" y="1388385"/>
          <a:ext cx="2580208" cy="7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B261381-F520-45CC-B72A-981F4CED606D}">
      <dsp:nvSpPr>
        <dsp:cNvPr id="0" name=""/>
        <dsp:cNvSpPr/>
      </dsp:nvSpPr>
      <dsp:spPr>
        <a:xfrm>
          <a:off x="5521517" y="1291999"/>
          <a:ext cx="131877" cy="247937"/>
        </a:xfrm>
        <a:prstGeom prst="chevron">
          <a:avLst>
            <a:gd name="adj" fmla="val 9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0766843-E752-4114-8DC8-8CB5F12371F4}">
      <dsp:nvSpPr>
        <dsp:cNvPr id="0" name=""/>
        <dsp:cNvSpPr/>
      </dsp:nvSpPr>
      <dsp:spPr>
        <a:xfrm>
          <a:off x="3556677" y="782491"/>
          <a:ext cx="1211859" cy="1211859"/>
        </a:xfrm>
        <a:prstGeom prst="ellipse">
          <a:avLst/>
        </a:prstGeom>
        <a:solidFill>
          <a:schemeClr val="accent1"/>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7027" tIns="47027" rIns="47027" bIns="47027" numCol="1" spcCol="1270" anchor="ctr" anchorCtr="0">
          <a:noAutofit/>
        </a:bodyPr>
        <a:lstStyle/>
        <a:p>
          <a:pPr marL="0" lvl="0" indent="0" algn="ctr" defTabSz="2311400">
            <a:lnSpc>
              <a:spcPct val="90000"/>
            </a:lnSpc>
            <a:spcBef>
              <a:spcPct val="0"/>
            </a:spcBef>
            <a:spcAft>
              <a:spcPct val="35000"/>
            </a:spcAft>
            <a:buNone/>
          </a:pPr>
          <a:r>
            <a:rPr lang="en-US" sz="5200" kern="1200"/>
            <a:t>2</a:t>
          </a:r>
          <a:endParaRPr lang="en-US" sz="5200" kern="1200" dirty="0"/>
        </a:p>
      </dsp:txBody>
      <dsp:txXfrm>
        <a:off x="3734150" y="959964"/>
        <a:ext cx="856913" cy="856913"/>
      </dsp:txXfrm>
    </dsp:sp>
    <dsp:sp modelId="{31BBFA01-F180-45F0-90D9-2FB4E633BFAE}">
      <dsp:nvSpPr>
        <dsp:cNvPr id="0" name=""/>
        <dsp:cNvSpPr/>
      </dsp:nvSpPr>
      <dsp:spPr>
        <a:xfrm>
          <a:off x="2872503" y="2159948"/>
          <a:ext cx="2580208" cy="1965600"/>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1270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203530" tIns="165100" rIns="203530" bIns="165100" numCol="1" spcCol="1270" anchor="t" anchorCtr="0">
          <a:noAutofit/>
        </a:bodyPr>
        <a:lstStyle/>
        <a:p>
          <a:pPr marL="0" lvl="0" indent="0" algn="ctr" defTabSz="466725">
            <a:lnSpc>
              <a:spcPct val="90000"/>
            </a:lnSpc>
            <a:spcBef>
              <a:spcPct val="0"/>
            </a:spcBef>
            <a:spcAft>
              <a:spcPct val="35000"/>
            </a:spcAft>
            <a:buNone/>
          </a:pPr>
          <a:endParaRPr lang="en-US" sz="1050" b="1" i="0" u="none" kern="1200" dirty="0">
            <a:latin typeface="Avenir Next LT Pro "/>
          </a:endParaRPr>
        </a:p>
        <a:p>
          <a:pPr marL="0" lvl="0" indent="0" algn="ctr" defTabSz="466725">
            <a:lnSpc>
              <a:spcPct val="90000"/>
            </a:lnSpc>
            <a:spcBef>
              <a:spcPct val="0"/>
            </a:spcBef>
            <a:spcAft>
              <a:spcPct val="35000"/>
            </a:spcAft>
            <a:buNone/>
          </a:pPr>
          <a:r>
            <a:rPr lang="en-US" sz="1500" b="1" i="0" u="none" kern="1200" dirty="0">
              <a:latin typeface="Avenir Next LT Pro "/>
            </a:rPr>
            <a:t>COMMUNITY DISCUSSIONS AND LANDSCAPE REVIEW </a:t>
          </a:r>
          <a:r>
            <a:rPr lang="en-US" sz="1600" b="0" i="0" u="none" kern="1200" dirty="0">
              <a:latin typeface="Avenir Next LT Pro Light" panose="020B0304020202020204" pitchFamily="34" charset="0"/>
            </a:rPr>
            <a:t>August 2022 -                                  December 2022</a:t>
          </a:r>
          <a:endParaRPr lang="en-US" sz="1600" b="0" kern="1200" dirty="0">
            <a:latin typeface="Avenir Next LT Pro Light" panose="020B0304020202020204" pitchFamily="34" charset="0"/>
          </a:endParaRPr>
        </a:p>
      </dsp:txBody>
      <dsp:txXfrm>
        <a:off x="2872503" y="2553068"/>
        <a:ext cx="2580208" cy="1572480"/>
      </dsp:txXfrm>
    </dsp:sp>
    <dsp:sp modelId="{DABE3CCC-A4F2-4289-8CE5-C45095311FA4}">
      <dsp:nvSpPr>
        <dsp:cNvPr id="0" name=""/>
        <dsp:cNvSpPr/>
      </dsp:nvSpPr>
      <dsp:spPr>
        <a:xfrm>
          <a:off x="5739401" y="1388397"/>
          <a:ext cx="2580208" cy="7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9AAC6D7-3382-4BBB-882F-8C25E3938B46}">
      <dsp:nvSpPr>
        <dsp:cNvPr id="0" name=""/>
        <dsp:cNvSpPr/>
      </dsp:nvSpPr>
      <dsp:spPr>
        <a:xfrm>
          <a:off x="8388415" y="1292009"/>
          <a:ext cx="131877" cy="247947"/>
        </a:xfrm>
        <a:prstGeom prst="chevron">
          <a:avLst>
            <a:gd name="adj" fmla="val 9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F6A65B6-2C10-4E60-86FE-4FF6AAD8D9BB}">
      <dsp:nvSpPr>
        <dsp:cNvPr id="0" name=""/>
        <dsp:cNvSpPr/>
      </dsp:nvSpPr>
      <dsp:spPr>
        <a:xfrm>
          <a:off x="6423575" y="782503"/>
          <a:ext cx="1211859" cy="1211859"/>
        </a:xfrm>
        <a:prstGeom prst="ellipse">
          <a:avLst/>
        </a:prstGeom>
        <a:solidFill>
          <a:schemeClr val="accent4">
            <a:lumMod val="75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7027" tIns="47027" rIns="47027" bIns="47027" numCol="1" spcCol="1270" anchor="ctr" anchorCtr="0">
          <a:noAutofit/>
        </a:bodyPr>
        <a:lstStyle/>
        <a:p>
          <a:pPr marL="0" lvl="0" indent="0" algn="ctr" defTabSz="2311400">
            <a:lnSpc>
              <a:spcPct val="90000"/>
            </a:lnSpc>
            <a:spcBef>
              <a:spcPct val="0"/>
            </a:spcBef>
            <a:spcAft>
              <a:spcPct val="35000"/>
            </a:spcAft>
            <a:buNone/>
          </a:pPr>
          <a:r>
            <a:rPr lang="en-US" sz="5200" kern="1200"/>
            <a:t>3</a:t>
          </a:r>
        </a:p>
      </dsp:txBody>
      <dsp:txXfrm>
        <a:off x="6601048" y="959976"/>
        <a:ext cx="856913" cy="856913"/>
      </dsp:txXfrm>
    </dsp:sp>
    <dsp:sp modelId="{7B354B76-5945-4C7C-B0F9-3CF929B04499}">
      <dsp:nvSpPr>
        <dsp:cNvPr id="0" name=""/>
        <dsp:cNvSpPr/>
      </dsp:nvSpPr>
      <dsp:spPr>
        <a:xfrm>
          <a:off x="5739401" y="2159975"/>
          <a:ext cx="2580208" cy="1965600"/>
        </a:xfrm>
        <a:prstGeom prst="upArrowCallout">
          <a:avLst>
            <a:gd name="adj1" fmla="val 50000"/>
            <a:gd name="adj2" fmla="val 20000"/>
            <a:gd name="adj3" fmla="val 20000"/>
            <a:gd name="adj4" fmla="val 100000"/>
          </a:avLst>
        </a:prstGeom>
        <a:solidFill>
          <a:schemeClr val="accent4">
            <a:lumMod val="20000"/>
            <a:lumOff val="80000"/>
            <a:alpha val="90000"/>
          </a:schemeClr>
        </a:solidFill>
        <a:ln w="1270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203530" tIns="165100" rIns="203530" bIns="165100" numCol="1" spcCol="1270" anchor="t" anchorCtr="0">
          <a:noAutofit/>
        </a:bodyPr>
        <a:lstStyle/>
        <a:p>
          <a:pPr marL="0" lvl="0" indent="0" algn="ctr" defTabSz="466725">
            <a:lnSpc>
              <a:spcPct val="90000"/>
            </a:lnSpc>
            <a:spcBef>
              <a:spcPct val="0"/>
            </a:spcBef>
            <a:spcAft>
              <a:spcPct val="35000"/>
            </a:spcAft>
            <a:buNone/>
          </a:pPr>
          <a:endParaRPr lang="en-US" sz="1050" b="1" i="0" u="none" kern="1200" dirty="0">
            <a:latin typeface="Avenir Next LT Pro "/>
          </a:endParaRPr>
        </a:p>
        <a:p>
          <a:pPr marL="0" lvl="0" indent="0" algn="ctr" defTabSz="466725">
            <a:lnSpc>
              <a:spcPct val="90000"/>
            </a:lnSpc>
            <a:spcBef>
              <a:spcPct val="0"/>
            </a:spcBef>
            <a:spcAft>
              <a:spcPct val="35000"/>
            </a:spcAft>
            <a:buNone/>
          </a:pPr>
          <a:r>
            <a:rPr lang="en-US" sz="1500" b="1" i="0" u="none" kern="1200" dirty="0">
              <a:latin typeface="Avenir Next LT Pro "/>
            </a:rPr>
            <a:t>DEVELOPMENT</a:t>
          </a:r>
        </a:p>
        <a:p>
          <a:pPr marL="0" lvl="0" indent="0" algn="ctr" defTabSz="466725">
            <a:lnSpc>
              <a:spcPct val="90000"/>
            </a:lnSpc>
            <a:spcBef>
              <a:spcPct val="0"/>
            </a:spcBef>
            <a:spcAft>
              <a:spcPct val="35000"/>
            </a:spcAft>
            <a:buNone/>
          </a:pPr>
          <a:r>
            <a:rPr lang="en-US" sz="1600" b="0" i="0" u="none" kern="1200" dirty="0">
              <a:latin typeface="Avenir Next LT Pro Light" panose="020B0304020202020204" pitchFamily="34" charset="0"/>
            </a:rPr>
            <a:t>December 2022 -                           November 2023</a:t>
          </a:r>
          <a:endParaRPr lang="en-US" sz="1600" b="0" kern="1200" dirty="0">
            <a:latin typeface="Avenir Next LT Pro Light" panose="020B0304020202020204" pitchFamily="34" charset="0"/>
          </a:endParaRPr>
        </a:p>
      </dsp:txBody>
      <dsp:txXfrm>
        <a:off x="5739401" y="2553095"/>
        <a:ext cx="2580208" cy="1572480"/>
      </dsp:txXfrm>
    </dsp:sp>
    <dsp:sp modelId="{7F54412A-52D7-4E44-8726-32B74783BD2B}">
      <dsp:nvSpPr>
        <dsp:cNvPr id="0" name=""/>
        <dsp:cNvSpPr/>
      </dsp:nvSpPr>
      <dsp:spPr>
        <a:xfrm>
          <a:off x="8606299" y="1388397"/>
          <a:ext cx="1290104" cy="72"/>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876CE7E-437A-4443-82F7-8B8B23A5A5F3}">
      <dsp:nvSpPr>
        <dsp:cNvPr id="0" name=""/>
        <dsp:cNvSpPr/>
      </dsp:nvSpPr>
      <dsp:spPr>
        <a:xfrm>
          <a:off x="9290474" y="782503"/>
          <a:ext cx="1211859" cy="1211859"/>
        </a:xfrm>
        <a:prstGeom prst="ellipse">
          <a:avLst/>
        </a:prstGeom>
        <a:solidFill>
          <a:schemeClr val="accent3">
            <a:lumMod val="75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7027" tIns="47027" rIns="47027" bIns="47027" numCol="1" spcCol="1270" anchor="ctr" anchorCtr="0">
          <a:noAutofit/>
        </a:bodyPr>
        <a:lstStyle/>
        <a:p>
          <a:pPr marL="0" lvl="0" indent="0" algn="ctr" defTabSz="2311400">
            <a:lnSpc>
              <a:spcPct val="90000"/>
            </a:lnSpc>
            <a:spcBef>
              <a:spcPct val="0"/>
            </a:spcBef>
            <a:spcAft>
              <a:spcPct val="35000"/>
            </a:spcAft>
            <a:buNone/>
          </a:pPr>
          <a:r>
            <a:rPr lang="en-US" sz="5200" kern="1200"/>
            <a:t>4</a:t>
          </a:r>
          <a:endParaRPr lang="en-US" sz="5200" kern="1200" dirty="0"/>
        </a:p>
      </dsp:txBody>
      <dsp:txXfrm>
        <a:off x="9467947" y="959976"/>
        <a:ext cx="856913" cy="856913"/>
      </dsp:txXfrm>
    </dsp:sp>
    <dsp:sp modelId="{A671140E-4B34-4E38-8D2E-858E26BE2F17}">
      <dsp:nvSpPr>
        <dsp:cNvPr id="0" name=""/>
        <dsp:cNvSpPr/>
      </dsp:nvSpPr>
      <dsp:spPr>
        <a:xfrm>
          <a:off x="8606299" y="2159975"/>
          <a:ext cx="2580208" cy="1965600"/>
        </a:xfrm>
        <a:prstGeom prst="upArrowCallout">
          <a:avLst>
            <a:gd name="adj1" fmla="val 50000"/>
            <a:gd name="adj2" fmla="val 20000"/>
            <a:gd name="adj3" fmla="val 20000"/>
            <a:gd name="adj4" fmla="val 100000"/>
          </a:avLst>
        </a:prstGeom>
        <a:solidFill>
          <a:schemeClr val="accent3">
            <a:lumMod val="40000"/>
            <a:lumOff val="60000"/>
            <a:alpha val="90000"/>
          </a:schemeClr>
        </a:solidFill>
        <a:ln w="1270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203530" tIns="165100" rIns="203530" bIns="165100" numCol="1" spcCol="1270" anchor="t" anchorCtr="0">
          <a:noAutofit/>
        </a:bodyPr>
        <a:lstStyle/>
        <a:p>
          <a:pPr marL="0" lvl="0" indent="0" algn="ctr" defTabSz="466725">
            <a:lnSpc>
              <a:spcPct val="90000"/>
            </a:lnSpc>
            <a:spcBef>
              <a:spcPct val="0"/>
            </a:spcBef>
            <a:spcAft>
              <a:spcPct val="35000"/>
            </a:spcAft>
            <a:buNone/>
          </a:pPr>
          <a:endParaRPr lang="en-US" sz="1050" b="1" i="0" u="none" kern="1200" dirty="0">
            <a:latin typeface="Avenir Next LT Pro "/>
          </a:endParaRPr>
        </a:p>
        <a:p>
          <a:pPr marL="0" lvl="0" indent="0" algn="ctr" defTabSz="466725">
            <a:lnSpc>
              <a:spcPct val="90000"/>
            </a:lnSpc>
            <a:spcBef>
              <a:spcPct val="0"/>
            </a:spcBef>
            <a:spcAft>
              <a:spcPct val="35000"/>
            </a:spcAft>
            <a:buNone/>
          </a:pPr>
          <a:r>
            <a:rPr lang="en-US" sz="1500" b="1" i="0" u="none" kern="1200" dirty="0">
              <a:latin typeface="Avenir Next LT Pro "/>
            </a:rPr>
            <a:t>DISSEMINATION</a:t>
          </a:r>
        </a:p>
        <a:p>
          <a:pPr marL="0" lvl="0" indent="0" algn="ctr" defTabSz="466725">
            <a:lnSpc>
              <a:spcPct val="90000"/>
            </a:lnSpc>
            <a:spcBef>
              <a:spcPct val="0"/>
            </a:spcBef>
            <a:spcAft>
              <a:spcPct val="35000"/>
            </a:spcAft>
            <a:buNone/>
          </a:pPr>
          <a:r>
            <a:rPr lang="en-US" sz="1600" b="0" i="0" u="none" kern="1200" dirty="0">
              <a:latin typeface="Avenir Next LT Pro Light" panose="020B0304020202020204" pitchFamily="34" charset="0"/>
            </a:rPr>
            <a:t>December 2023 +</a:t>
          </a:r>
          <a:endParaRPr lang="en-US" sz="1600" b="0" kern="1200" dirty="0">
            <a:latin typeface="Avenir Next LT Pro Light" panose="020B0304020202020204" pitchFamily="34" charset="0"/>
          </a:endParaRPr>
        </a:p>
      </dsp:txBody>
      <dsp:txXfrm>
        <a:off x="8606299" y="2553095"/>
        <a:ext cx="2580208" cy="15724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3444C-B21A-4DC5-A7A9-405EEEFA8585}">
      <dsp:nvSpPr>
        <dsp:cNvPr id="0" name=""/>
        <dsp:cNvSpPr/>
      </dsp:nvSpPr>
      <dsp:spPr>
        <a:xfrm>
          <a:off x="4884" y="198910"/>
          <a:ext cx="1872229" cy="489600"/>
        </a:xfrm>
        <a:prstGeom prst="rect">
          <a:avLst/>
        </a:prstGeom>
        <a:gradFill rotWithShape="0">
          <a:gsLst>
            <a:gs pos="0">
              <a:schemeClr val="accent6">
                <a:shade val="50000"/>
                <a:hueOff val="0"/>
                <a:satOff val="0"/>
                <a:lumOff val="0"/>
                <a:alphaOff val="0"/>
                <a:shade val="85000"/>
                <a:satMod val="130000"/>
              </a:schemeClr>
            </a:gs>
            <a:gs pos="34000">
              <a:schemeClr val="accent6">
                <a:shade val="50000"/>
                <a:hueOff val="0"/>
                <a:satOff val="0"/>
                <a:lumOff val="0"/>
                <a:alphaOff val="0"/>
                <a:shade val="87000"/>
                <a:satMod val="125000"/>
              </a:schemeClr>
            </a:gs>
            <a:gs pos="70000">
              <a:schemeClr val="accent6">
                <a:shade val="50000"/>
                <a:hueOff val="0"/>
                <a:satOff val="0"/>
                <a:lumOff val="0"/>
                <a:alphaOff val="0"/>
                <a:tint val="100000"/>
                <a:shade val="90000"/>
                <a:satMod val="130000"/>
              </a:schemeClr>
            </a:gs>
            <a:gs pos="100000">
              <a:schemeClr val="accent6">
                <a:shade val="50000"/>
                <a:hueOff val="0"/>
                <a:satOff val="0"/>
                <a:lumOff val="0"/>
                <a:alphaOff val="0"/>
                <a:tint val="100000"/>
                <a:shade val="100000"/>
                <a:satMod val="110000"/>
              </a:schemeClr>
            </a:gs>
          </a:gsLst>
          <a:path path="circle">
            <a:fillToRect l="100000" t="100000" r="100000" b="100000"/>
          </a:path>
        </a:gradFill>
        <a:ln w="12700" cap="flat" cmpd="sng" algn="ctr">
          <a:solidFill>
            <a:schemeClr val="accent6">
              <a:shade val="5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100000"/>
            </a:lnSpc>
            <a:spcBef>
              <a:spcPct val="0"/>
            </a:spcBef>
            <a:spcAft>
              <a:spcPct val="35000"/>
            </a:spcAft>
            <a:buNone/>
          </a:pPr>
          <a:r>
            <a:rPr lang="en-US" sz="1700" b="1" kern="1200" cap="all" baseline="0" dirty="0">
              <a:latin typeface="Avenir Next LT Pro" panose="020B0504020202020204" pitchFamily="34" charset="0"/>
            </a:rPr>
            <a:t>Products</a:t>
          </a:r>
        </a:p>
      </dsp:txBody>
      <dsp:txXfrm>
        <a:off x="4884" y="198910"/>
        <a:ext cx="1872229" cy="489600"/>
      </dsp:txXfrm>
    </dsp:sp>
    <dsp:sp modelId="{D836F538-42EE-45B1-A6A5-464F8FDDF8EA}">
      <dsp:nvSpPr>
        <dsp:cNvPr id="0" name=""/>
        <dsp:cNvSpPr/>
      </dsp:nvSpPr>
      <dsp:spPr>
        <a:xfrm>
          <a:off x="4884" y="688511"/>
          <a:ext cx="1872229" cy="3453210"/>
        </a:xfrm>
        <a:prstGeom prst="rect">
          <a:avLst/>
        </a:prstGeom>
        <a:solidFill>
          <a:schemeClr val="accent6">
            <a:alpha val="90000"/>
            <a:tint val="55000"/>
            <a:hueOff val="0"/>
            <a:satOff val="0"/>
            <a:lumOff val="0"/>
            <a:alphaOff val="0"/>
          </a:schemeClr>
        </a:solidFill>
        <a:ln w="12700" cap="flat" cmpd="sng" algn="ctr">
          <a:solidFill>
            <a:schemeClr val="accent6">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100000"/>
            </a:lnSpc>
            <a:spcBef>
              <a:spcPct val="0"/>
            </a:spcBef>
            <a:spcAft>
              <a:spcPct val="15000"/>
            </a:spcAft>
            <a:buChar char="•"/>
          </a:pPr>
          <a:r>
            <a:rPr lang="en-US" sz="1700" kern="1200" dirty="0">
              <a:latin typeface="Avenir Next LT Pro Light" panose="020B0304020202020204" pitchFamily="34" charset="0"/>
            </a:rPr>
            <a:t>Partnership MOU</a:t>
          </a:r>
        </a:p>
        <a:p>
          <a:pPr marL="171450" lvl="1" indent="-171450" algn="l" defTabSz="755650">
            <a:lnSpc>
              <a:spcPct val="100000"/>
            </a:lnSpc>
            <a:spcBef>
              <a:spcPct val="0"/>
            </a:spcBef>
            <a:spcAft>
              <a:spcPct val="15000"/>
            </a:spcAft>
            <a:buChar char="•"/>
          </a:pPr>
          <a:r>
            <a:rPr lang="en-US" sz="1700" kern="1200" dirty="0">
              <a:latin typeface="Avenir Next LT Pro Light" panose="020B0304020202020204" pitchFamily="34" charset="0"/>
            </a:rPr>
            <a:t>Roster of Advisory Committee members, project charge and timeline</a:t>
          </a:r>
        </a:p>
        <a:p>
          <a:pPr marL="171450" lvl="1" indent="-171450" algn="l" defTabSz="755650">
            <a:lnSpc>
              <a:spcPct val="100000"/>
            </a:lnSpc>
            <a:spcBef>
              <a:spcPct val="0"/>
            </a:spcBef>
            <a:spcAft>
              <a:spcPct val="15000"/>
            </a:spcAft>
            <a:buChar char="•"/>
          </a:pPr>
          <a:r>
            <a:rPr lang="en-US" sz="1700" kern="1200" dirty="0">
              <a:latin typeface="Avenir Next LT Pro Light" panose="020B0304020202020204" pitchFamily="34" charset="0"/>
            </a:rPr>
            <a:t>Draft Project Goals, Principles, FAQs </a:t>
          </a:r>
        </a:p>
      </dsp:txBody>
      <dsp:txXfrm>
        <a:off x="4884" y="688511"/>
        <a:ext cx="1872229" cy="3453210"/>
      </dsp:txXfrm>
    </dsp:sp>
    <dsp:sp modelId="{BEAACDA7-0E06-4FB8-9B0F-F968D74E9EBE}">
      <dsp:nvSpPr>
        <dsp:cNvPr id="0" name=""/>
        <dsp:cNvSpPr/>
      </dsp:nvSpPr>
      <dsp:spPr>
        <a:xfrm>
          <a:off x="2139225" y="198910"/>
          <a:ext cx="1872229" cy="489600"/>
        </a:xfrm>
        <a:prstGeom prst="rect">
          <a:avLst/>
        </a:prstGeom>
        <a:gradFill rotWithShape="0">
          <a:gsLst>
            <a:gs pos="0">
              <a:schemeClr val="accent6">
                <a:shade val="50000"/>
                <a:hueOff val="-19951"/>
                <a:satOff val="-2736"/>
                <a:lumOff val="16697"/>
                <a:alphaOff val="0"/>
                <a:shade val="85000"/>
                <a:satMod val="130000"/>
              </a:schemeClr>
            </a:gs>
            <a:gs pos="34000">
              <a:schemeClr val="accent6">
                <a:shade val="50000"/>
                <a:hueOff val="-19951"/>
                <a:satOff val="-2736"/>
                <a:lumOff val="16697"/>
                <a:alphaOff val="0"/>
                <a:shade val="87000"/>
                <a:satMod val="125000"/>
              </a:schemeClr>
            </a:gs>
            <a:gs pos="70000">
              <a:schemeClr val="accent6">
                <a:shade val="50000"/>
                <a:hueOff val="-19951"/>
                <a:satOff val="-2736"/>
                <a:lumOff val="16697"/>
                <a:alphaOff val="0"/>
                <a:tint val="100000"/>
                <a:shade val="90000"/>
                <a:satMod val="130000"/>
              </a:schemeClr>
            </a:gs>
            <a:gs pos="100000">
              <a:schemeClr val="accent6">
                <a:shade val="50000"/>
                <a:hueOff val="-19951"/>
                <a:satOff val="-2736"/>
                <a:lumOff val="16697"/>
                <a:alphaOff val="0"/>
                <a:tint val="100000"/>
                <a:shade val="100000"/>
                <a:satMod val="110000"/>
              </a:schemeClr>
            </a:gs>
          </a:gsLst>
          <a:path path="circle">
            <a:fillToRect l="100000" t="100000" r="100000" b="100000"/>
          </a:path>
        </a:gradFill>
        <a:ln w="12700" cap="flat" cmpd="sng" algn="ctr">
          <a:solidFill>
            <a:schemeClr val="accent6">
              <a:shade val="50000"/>
              <a:hueOff val="-19951"/>
              <a:satOff val="-2736"/>
              <a:lumOff val="16697"/>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100000"/>
            </a:lnSpc>
            <a:spcBef>
              <a:spcPct val="0"/>
            </a:spcBef>
            <a:spcAft>
              <a:spcPct val="35000"/>
            </a:spcAft>
            <a:buNone/>
          </a:pPr>
          <a:r>
            <a:rPr lang="en-US" sz="1700" b="1" kern="1200" cap="all" baseline="0" dirty="0" err="1">
              <a:latin typeface="Avenir Next LT Pro" panose="020B0504020202020204" pitchFamily="34" charset="0"/>
            </a:rPr>
            <a:t>KEy</a:t>
          </a:r>
          <a:r>
            <a:rPr lang="en-US" sz="1700" b="1" kern="1200" cap="all" baseline="0" dirty="0">
              <a:latin typeface="Avenir Next LT Pro" panose="020B0504020202020204" pitchFamily="34" charset="0"/>
            </a:rPr>
            <a:t> Task 1</a:t>
          </a:r>
        </a:p>
      </dsp:txBody>
      <dsp:txXfrm>
        <a:off x="2139225" y="198910"/>
        <a:ext cx="1872229" cy="489600"/>
      </dsp:txXfrm>
    </dsp:sp>
    <dsp:sp modelId="{B20955FC-8DCF-426C-96AA-DEDAF8F766A0}">
      <dsp:nvSpPr>
        <dsp:cNvPr id="0" name=""/>
        <dsp:cNvSpPr/>
      </dsp:nvSpPr>
      <dsp:spPr>
        <a:xfrm>
          <a:off x="2139225" y="688511"/>
          <a:ext cx="1872229" cy="3453210"/>
        </a:xfrm>
        <a:prstGeom prst="rect">
          <a:avLst/>
        </a:prstGeom>
        <a:solidFill>
          <a:schemeClr val="accent6">
            <a:alpha val="90000"/>
            <a:tint val="55000"/>
            <a:hueOff val="0"/>
            <a:satOff val="0"/>
            <a:lumOff val="0"/>
            <a:alphaOff val="0"/>
          </a:schemeClr>
        </a:solidFill>
        <a:ln w="12700" cap="flat" cmpd="sng" algn="ctr">
          <a:solidFill>
            <a:schemeClr val="accent6">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100000"/>
            </a:lnSpc>
            <a:spcBef>
              <a:spcPct val="0"/>
            </a:spcBef>
            <a:spcAft>
              <a:spcPct val="15000"/>
            </a:spcAft>
            <a:buChar char="•"/>
          </a:pPr>
          <a:r>
            <a:rPr lang="en-US" sz="1700" kern="1200" dirty="0">
              <a:latin typeface="Avenir Next LT Pro Light" panose="020B0304020202020204" pitchFamily="34" charset="0"/>
            </a:rPr>
            <a:t>Recruitment of Project Team</a:t>
          </a:r>
          <a:endParaRPr lang="en-US" sz="1700" b="0" kern="1200" cap="none" baseline="0" dirty="0">
            <a:latin typeface="Avenir Next LT Pro" panose="020B0504020202020204" pitchFamily="34" charset="0"/>
          </a:endParaRPr>
        </a:p>
      </dsp:txBody>
      <dsp:txXfrm>
        <a:off x="2139225" y="688511"/>
        <a:ext cx="1872229" cy="3453210"/>
      </dsp:txXfrm>
    </dsp:sp>
    <dsp:sp modelId="{A96864E1-BC35-4B79-A6D5-217B34A6E88B}">
      <dsp:nvSpPr>
        <dsp:cNvPr id="0" name=""/>
        <dsp:cNvSpPr/>
      </dsp:nvSpPr>
      <dsp:spPr>
        <a:xfrm>
          <a:off x="4273567" y="198910"/>
          <a:ext cx="1872229" cy="489600"/>
        </a:xfrm>
        <a:prstGeom prst="rect">
          <a:avLst/>
        </a:prstGeom>
        <a:gradFill rotWithShape="0">
          <a:gsLst>
            <a:gs pos="0">
              <a:schemeClr val="accent6">
                <a:shade val="50000"/>
                <a:hueOff val="-39902"/>
                <a:satOff val="-5472"/>
                <a:lumOff val="33394"/>
                <a:alphaOff val="0"/>
                <a:shade val="85000"/>
                <a:satMod val="130000"/>
              </a:schemeClr>
            </a:gs>
            <a:gs pos="34000">
              <a:schemeClr val="accent6">
                <a:shade val="50000"/>
                <a:hueOff val="-39902"/>
                <a:satOff val="-5472"/>
                <a:lumOff val="33394"/>
                <a:alphaOff val="0"/>
                <a:shade val="87000"/>
                <a:satMod val="125000"/>
              </a:schemeClr>
            </a:gs>
            <a:gs pos="70000">
              <a:schemeClr val="accent6">
                <a:shade val="50000"/>
                <a:hueOff val="-39902"/>
                <a:satOff val="-5472"/>
                <a:lumOff val="33394"/>
                <a:alphaOff val="0"/>
                <a:tint val="100000"/>
                <a:shade val="90000"/>
                <a:satMod val="130000"/>
              </a:schemeClr>
            </a:gs>
            <a:gs pos="100000">
              <a:schemeClr val="accent6">
                <a:shade val="50000"/>
                <a:hueOff val="-39902"/>
                <a:satOff val="-5472"/>
                <a:lumOff val="33394"/>
                <a:alphaOff val="0"/>
                <a:tint val="100000"/>
                <a:shade val="100000"/>
                <a:satMod val="110000"/>
              </a:schemeClr>
            </a:gs>
          </a:gsLst>
          <a:path path="circle">
            <a:fillToRect l="100000" t="100000" r="100000" b="100000"/>
          </a:path>
        </a:gradFill>
        <a:ln w="12700" cap="flat" cmpd="sng" algn="ctr">
          <a:solidFill>
            <a:schemeClr val="accent6">
              <a:shade val="50000"/>
              <a:hueOff val="-39902"/>
              <a:satOff val="-5472"/>
              <a:lumOff val="33394"/>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100000"/>
            </a:lnSpc>
            <a:spcBef>
              <a:spcPct val="0"/>
            </a:spcBef>
            <a:spcAft>
              <a:spcPct val="35000"/>
            </a:spcAft>
            <a:buNone/>
          </a:pPr>
          <a:r>
            <a:rPr lang="en-US" sz="1700" b="1" kern="1200" cap="all" baseline="0" dirty="0">
              <a:latin typeface="Avenir Next LT Pro" panose="020B0504020202020204" pitchFamily="34" charset="0"/>
            </a:rPr>
            <a:t>Key Task 2</a:t>
          </a:r>
        </a:p>
      </dsp:txBody>
      <dsp:txXfrm>
        <a:off x="4273567" y="198910"/>
        <a:ext cx="1872229" cy="489600"/>
      </dsp:txXfrm>
    </dsp:sp>
    <dsp:sp modelId="{AE0A1317-BA91-4D2A-A368-83850D64E9A6}">
      <dsp:nvSpPr>
        <dsp:cNvPr id="0" name=""/>
        <dsp:cNvSpPr/>
      </dsp:nvSpPr>
      <dsp:spPr>
        <a:xfrm>
          <a:off x="4273567" y="688511"/>
          <a:ext cx="1872229" cy="3453210"/>
        </a:xfrm>
        <a:prstGeom prst="rect">
          <a:avLst/>
        </a:prstGeom>
        <a:solidFill>
          <a:schemeClr val="accent6">
            <a:alpha val="90000"/>
            <a:tint val="55000"/>
            <a:hueOff val="0"/>
            <a:satOff val="0"/>
            <a:lumOff val="0"/>
            <a:alphaOff val="0"/>
          </a:schemeClr>
        </a:solidFill>
        <a:ln w="12700" cap="flat" cmpd="sng" algn="ctr">
          <a:solidFill>
            <a:schemeClr val="accent6">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100000"/>
            </a:lnSpc>
            <a:spcBef>
              <a:spcPct val="0"/>
            </a:spcBef>
            <a:spcAft>
              <a:spcPct val="15000"/>
            </a:spcAft>
            <a:buChar char="•"/>
          </a:pPr>
          <a:r>
            <a:rPr lang="en-US" sz="1700" b="0" kern="1200" cap="none" baseline="0" dirty="0">
              <a:latin typeface="Avenir Next LT Pro" panose="020B0504020202020204" pitchFamily="34" charset="0"/>
            </a:rPr>
            <a:t>Identify Advisors &amp; Collaborators</a:t>
          </a:r>
          <a:endParaRPr lang="en-US" sz="1700" kern="1200" dirty="0">
            <a:latin typeface="Avenir Next LT Pro Light" panose="020B0304020202020204" pitchFamily="34" charset="0"/>
          </a:endParaRPr>
        </a:p>
      </dsp:txBody>
      <dsp:txXfrm>
        <a:off x="4273567" y="688511"/>
        <a:ext cx="1872229" cy="3453210"/>
      </dsp:txXfrm>
    </dsp:sp>
    <dsp:sp modelId="{4314DEBA-26FA-49BA-9E3B-902DF90048D5}">
      <dsp:nvSpPr>
        <dsp:cNvPr id="0" name=""/>
        <dsp:cNvSpPr/>
      </dsp:nvSpPr>
      <dsp:spPr>
        <a:xfrm>
          <a:off x="6407909" y="198910"/>
          <a:ext cx="1872229" cy="489600"/>
        </a:xfrm>
        <a:prstGeom prst="rect">
          <a:avLst/>
        </a:prstGeom>
        <a:gradFill rotWithShape="0">
          <a:gsLst>
            <a:gs pos="0">
              <a:schemeClr val="accent6">
                <a:shade val="50000"/>
                <a:hueOff val="-39902"/>
                <a:satOff val="-5472"/>
                <a:lumOff val="33394"/>
                <a:alphaOff val="0"/>
                <a:shade val="85000"/>
                <a:satMod val="130000"/>
              </a:schemeClr>
            </a:gs>
            <a:gs pos="34000">
              <a:schemeClr val="accent6">
                <a:shade val="50000"/>
                <a:hueOff val="-39902"/>
                <a:satOff val="-5472"/>
                <a:lumOff val="33394"/>
                <a:alphaOff val="0"/>
                <a:shade val="87000"/>
                <a:satMod val="125000"/>
              </a:schemeClr>
            </a:gs>
            <a:gs pos="70000">
              <a:schemeClr val="accent6">
                <a:shade val="50000"/>
                <a:hueOff val="-39902"/>
                <a:satOff val="-5472"/>
                <a:lumOff val="33394"/>
                <a:alphaOff val="0"/>
                <a:tint val="100000"/>
                <a:shade val="90000"/>
                <a:satMod val="130000"/>
              </a:schemeClr>
            </a:gs>
            <a:gs pos="100000">
              <a:schemeClr val="accent6">
                <a:shade val="50000"/>
                <a:hueOff val="-39902"/>
                <a:satOff val="-5472"/>
                <a:lumOff val="33394"/>
                <a:alphaOff val="0"/>
                <a:tint val="100000"/>
                <a:shade val="100000"/>
                <a:satMod val="110000"/>
              </a:schemeClr>
            </a:gs>
          </a:gsLst>
          <a:path path="circle">
            <a:fillToRect l="100000" t="100000" r="100000" b="100000"/>
          </a:path>
        </a:gradFill>
        <a:ln w="12700" cap="flat" cmpd="sng" algn="ctr">
          <a:solidFill>
            <a:schemeClr val="accent6">
              <a:shade val="50000"/>
              <a:hueOff val="-39902"/>
              <a:satOff val="-5472"/>
              <a:lumOff val="33394"/>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100000"/>
            </a:lnSpc>
            <a:spcBef>
              <a:spcPct val="0"/>
            </a:spcBef>
            <a:spcAft>
              <a:spcPct val="35000"/>
            </a:spcAft>
            <a:buNone/>
          </a:pPr>
          <a:r>
            <a:rPr lang="en-US" sz="1700" b="1" kern="1200" cap="all" baseline="0" dirty="0">
              <a:latin typeface="Avenir Next LT Pro" panose="020B0504020202020204" pitchFamily="34" charset="0"/>
            </a:rPr>
            <a:t>Key Task 3</a:t>
          </a:r>
        </a:p>
      </dsp:txBody>
      <dsp:txXfrm>
        <a:off x="6407909" y="198910"/>
        <a:ext cx="1872229" cy="489600"/>
      </dsp:txXfrm>
    </dsp:sp>
    <dsp:sp modelId="{1247B5BB-563B-4971-8AF5-DAFAEAA77114}">
      <dsp:nvSpPr>
        <dsp:cNvPr id="0" name=""/>
        <dsp:cNvSpPr/>
      </dsp:nvSpPr>
      <dsp:spPr>
        <a:xfrm>
          <a:off x="6407909" y="688511"/>
          <a:ext cx="1872229" cy="3453210"/>
        </a:xfrm>
        <a:prstGeom prst="rect">
          <a:avLst/>
        </a:prstGeom>
        <a:solidFill>
          <a:schemeClr val="accent6">
            <a:alpha val="90000"/>
            <a:tint val="55000"/>
            <a:hueOff val="0"/>
            <a:satOff val="0"/>
            <a:lumOff val="0"/>
            <a:alphaOff val="0"/>
          </a:schemeClr>
        </a:solidFill>
        <a:ln w="12700" cap="flat" cmpd="sng" algn="ctr">
          <a:solidFill>
            <a:schemeClr val="accent6">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100000"/>
            </a:lnSpc>
            <a:spcBef>
              <a:spcPct val="0"/>
            </a:spcBef>
            <a:spcAft>
              <a:spcPct val="15000"/>
            </a:spcAft>
            <a:buChar char="•"/>
          </a:pPr>
          <a:r>
            <a:rPr lang="en-US" sz="1700" kern="1200" dirty="0">
              <a:latin typeface="Avenir Next LT Pro Light" panose="020B0304020202020204" pitchFamily="34" charset="0"/>
            </a:rPr>
            <a:t>Creation of Advisory Committee &amp; Collaborative Work Plan</a:t>
          </a:r>
        </a:p>
      </dsp:txBody>
      <dsp:txXfrm>
        <a:off x="6407909" y="688511"/>
        <a:ext cx="1872229" cy="3453210"/>
      </dsp:txXfrm>
    </dsp:sp>
    <dsp:sp modelId="{22F06E76-AFC0-4C45-BAF4-316C205FCDAB}">
      <dsp:nvSpPr>
        <dsp:cNvPr id="0" name=""/>
        <dsp:cNvSpPr/>
      </dsp:nvSpPr>
      <dsp:spPr>
        <a:xfrm>
          <a:off x="8542251" y="198910"/>
          <a:ext cx="1872229" cy="489600"/>
        </a:xfrm>
        <a:prstGeom prst="rect">
          <a:avLst/>
        </a:prstGeom>
        <a:gradFill rotWithShape="0">
          <a:gsLst>
            <a:gs pos="0">
              <a:schemeClr val="accent6">
                <a:shade val="50000"/>
                <a:hueOff val="-19951"/>
                <a:satOff val="-2736"/>
                <a:lumOff val="16697"/>
                <a:alphaOff val="0"/>
                <a:shade val="85000"/>
                <a:satMod val="130000"/>
              </a:schemeClr>
            </a:gs>
            <a:gs pos="34000">
              <a:schemeClr val="accent6">
                <a:shade val="50000"/>
                <a:hueOff val="-19951"/>
                <a:satOff val="-2736"/>
                <a:lumOff val="16697"/>
                <a:alphaOff val="0"/>
                <a:shade val="87000"/>
                <a:satMod val="125000"/>
              </a:schemeClr>
            </a:gs>
            <a:gs pos="70000">
              <a:schemeClr val="accent6">
                <a:shade val="50000"/>
                <a:hueOff val="-19951"/>
                <a:satOff val="-2736"/>
                <a:lumOff val="16697"/>
                <a:alphaOff val="0"/>
                <a:tint val="100000"/>
                <a:shade val="90000"/>
                <a:satMod val="130000"/>
              </a:schemeClr>
            </a:gs>
            <a:gs pos="100000">
              <a:schemeClr val="accent6">
                <a:shade val="50000"/>
                <a:hueOff val="-19951"/>
                <a:satOff val="-2736"/>
                <a:lumOff val="16697"/>
                <a:alphaOff val="0"/>
                <a:tint val="100000"/>
                <a:shade val="100000"/>
                <a:satMod val="110000"/>
              </a:schemeClr>
            </a:gs>
          </a:gsLst>
          <a:path path="circle">
            <a:fillToRect l="100000" t="100000" r="100000" b="100000"/>
          </a:path>
        </a:gradFill>
        <a:ln w="12700" cap="flat" cmpd="sng" algn="ctr">
          <a:solidFill>
            <a:schemeClr val="accent6">
              <a:shade val="50000"/>
              <a:hueOff val="-19951"/>
              <a:satOff val="-2736"/>
              <a:lumOff val="16697"/>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100000"/>
            </a:lnSpc>
            <a:spcBef>
              <a:spcPct val="0"/>
            </a:spcBef>
            <a:spcAft>
              <a:spcPct val="35000"/>
            </a:spcAft>
            <a:buNone/>
          </a:pPr>
          <a:r>
            <a:rPr lang="en-US" sz="1700" b="1" kern="1200" dirty="0">
              <a:latin typeface="Avenir Next LT Pro" panose="020B0504020202020204" pitchFamily="34" charset="0"/>
            </a:rPr>
            <a:t>KEY TASK 4</a:t>
          </a:r>
        </a:p>
      </dsp:txBody>
      <dsp:txXfrm>
        <a:off x="8542251" y="198910"/>
        <a:ext cx="1872229" cy="489600"/>
      </dsp:txXfrm>
    </dsp:sp>
    <dsp:sp modelId="{0A3A8A96-2781-4651-9B45-EB7A48B327F1}">
      <dsp:nvSpPr>
        <dsp:cNvPr id="0" name=""/>
        <dsp:cNvSpPr/>
      </dsp:nvSpPr>
      <dsp:spPr>
        <a:xfrm>
          <a:off x="8542251" y="688511"/>
          <a:ext cx="1872229" cy="3453210"/>
        </a:xfrm>
        <a:prstGeom prst="rect">
          <a:avLst/>
        </a:prstGeom>
        <a:solidFill>
          <a:schemeClr val="accent6">
            <a:alpha val="90000"/>
            <a:tint val="55000"/>
            <a:hueOff val="0"/>
            <a:satOff val="0"/>
            <a:lumOff val="0"/>
            <a:alphaOff val="0"/>
          </a:schemeClr>
        </a:solidFill>
        <a:ln w="12700" cap="flat" cmpd="sng" algn="ctr">
          <a:solidFill>
            <a:schemeClr val="accent6">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100000"/>
            </a:lnSpc>
            <a:spcBef>
              <a:spcPct val="0"/>
            </a:spcBef>
            <a:spcAft>
              <a:spcPct val="15000"/>
            </a:spcAft>
            <a:buChar char="•"/>
          </a:pPr>
          <a:r>
            <a:rPr lang="en-US" sz="1700" kern="1200" dirty="0">
              <a:latin typeface="Avenir Next LT Pro Light" panose="020B0304020202020204" pitchFamily="34" charset="0"/>
            </a:rPr>
            <a:t>Draft Project Goals, Principles, FAQs</a:t>
          </a:r>
        </a:p>
      </dsp:txBody>
      <dsp:txXfrm>
        <a:off x="8542251" y="688511"/>
        <a:ext cx="1872229" cy="34532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3444C-B21A-4DC5-A7A9-405EEEFA8585}">
      <dsp:nvSpPr>
        <dsp:cNvPr id="0" name=""/>
        <dsp:cNvSpPr/>
      </dsp:nvSpPr>
      <dsp:spPr>
        <a:xfrm>
          <a:off x="4204" y="631255"/>
          <a:ext cx="2528040" cy="1011216"/>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100000"/>
            </a:lnSpc>
            <a:spcBef>
              <a:spcPct val="0"/>
            </a:spcBef>
            <a:spcAft>
              <a:spcPct val="35000"/>
            </a:spcAft>
            <a:buNone/>
          </a:pPr>
          <a:r>
            <a:rPr lang="en-US" sz="2400" b="1" kern="1200" cap="all" baseline="0" dirty="0">
              <a:latin typeface="Avenir Next LT Pro" panose="020B0504020202020204" pitchFamily="34" charset="0"/>
            </a:rPr>
            <a:t>Products</a:t>
          </a:r>
        </a:p>
      </dsp:txBody>
      <dsp:txXfrm>
        <a:off x="4204" y="631255"/>
        <a:ext cx="2528040" cy="1011216"/>
      </dsp:txXfrm>
    </dsp:sp>
    <dsp:sp modelId="{D836F538-42EE-45B1-A6A5-464F8FDDF8EA}">
      <dsp:nvSpPr>
        <dsp:cNvPr id="0" name=""/>
        <dsp:cNvSpPr/>
      </dsp:nvSpPr>
      <dsp:spPr>
        <a:xfrm>
          <a:off x="4204" y="1642472"/>
          <a:ext cx="2528040" cy="28548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ct val="15000"/>
            </a:spcAft>
            <a:buChar char="•"/>
          </a:pPr>
          <a:r>
            <a:rPr lang="en-US" sz="2000" kern="1200" dirty="0">
              <a:latin typeface="Avenir Next LT Pro Light" panose="020B0304020202020204" pitchFamily="34" charset="0"/>
            </a:rPr>
            <a:t>Work plan</a:t>
          </a:r>
        </a:p>
        <a:p>
          <a:pPr marL="228600" lvl="1" indent="-228600" algn="l" defTabSz="889000">
            <a:lnSpc>
              <a:spcPct val="100000"/>
            </a:lnSpc>
            <a:spcBef>
              <a:spcPct val="0"/>
            </a:spcBef>
            <a:spcAft>
              <a:spcPct val="15000"/>
            </a:spcAft>
            <a:buChar char="•"/>
          </a:pPr>
          <a:r>
            <a:rPr lang="en-US" sz="2000" kern="1200" dirty="0">
              <a:latin typeface="Avenir Next LT Pro Light" panose="020B0304020202020204" pitchFamily="34" charset="0"/>
            </a:rPr>
            <a:t>Reference collection to support the development process</a:t>
          </a:r>
        </a:p>
        <a:p>
          <a:pPr marL="228600" lvl="1" indent="-228600" algn="l" defTabSz="889000">
            <a:lnSpc>
              <a:spcPct val="100000"/>
            </a:lnSpc>
            <a:spcBef>
              <a:spcPct val="0"/>
            </a:spcBef>
            <a:spcAft>
              <a:spcPct val="15000"/>
            </a:spcAft>
            <a:buChar char="•"/>
          </a:pPr>
          <a:r>
            <a:rPr lang="en-US" sz="2000" kern="1200" dirty="0">
              <a:latin typeface="Avenir Next LT Pro Light" panose="020B0304020202020204" pitchFamily="34" charset="0"/>
            </a:rPr>
            <a:t>Protocol for listening sessions</a:t>
          </a:r>
        </a:p>
      </dsp:txBody>
      <dsp:txXfrm>
        <a:off x="4204" y="1642472"/>
        <a:ext cx="2528040" cy="2854800"/>
      </dsp:txXfrm>
    </dsp:sp>
    <dsp:sp modelId="{E9F2A707-FE78-4B90-BCC7-7C9124DB1BAA}">
      <dsp:nvSpPr>
        <dsp:cNvPr id="0" name=""/>
        <dsp:cNvSpPr/>
      </dsp:nvSpPr>
      <dsp:spPr>
        <a:xfrm>
          <a:off x="2886170" y="631255"/>
          <a:ext cx="2528040" cy="1011216"/>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100000"/>
            </a:lnSpc>
            <a:spcBef>
              <a:spcPct val="0"/>
            </a:spcBef>
            <a:spcAft>
              <a:spcPct val="35000"/>
            </a:spcAft>
            <a:buNone/>
          </a:pPr>
          <a:r>
            <a:rPr lang="en-US" sz="2400" b="1" kern="1200" cap="all" baseline="0" dirty="0">
              <a:latin typeface="Avenir Next LT Pro" panose="020B0504020202020204" pitchFamily="34" charset="0"/>
            </a:rPr>
            <a:t>Key Task 1*</a:t>
          </a:r>
        </a:p>
      </dsp:txBody>
      <dsp:txXfrm>
        <a:off x="2886170" y="631255"/>
        <a:ext cx="2528040" cy="1011216"/>
      </dsp:txXfrm>
    </dsp:sp>
    <dsp:sp modelId="{26AB0135-9A52-4053-BD9D-F1EF2D77BE32}">
      <dsp:nvSpPr>
        <dsp:cNvPr id="0" name=""/>
        <dsp:cNvSpPr/>
      </dsp:nvSpPr>
      <dsp:spPr>
        <a:xfrm>
          <a:off x="2886170" y="1642472"/>
          <a:ext cx="2528040" cy="28548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ct val="15000"/>
            </a:spcAft>
            <a:buChar char="•"/>
          </a:pPr>
          <a:r>
            <a:rPr lang="en-US" sz="2000" b="0" kern="1200" cap="none" baseline="0" dirty="0">
              <a:latin typeface="Avenir Next LT Pro" panose="020B0504020202020204" pitchFamily="34" charset="0"/>
            </a:rPr>
            <a:t>Creation of reference collection</a:t>
          </a:r>
        </a:p>
      </dsp:txBody>
      <dsp:txXfrm>
        <a:off x="2886170" y="1642472"/>
        <a:ext cx="2528040" cy="2854800"/>
      </dsp:txXfrm>
    </dsp:sp>
    <dsp:sp modelId="{A96864E1-BC35-4B79-A6D5-217B34A6E88B}">
      <dsp:nvSpPr>
        <dsp:cNvPr id="0" name=""/>
        <dsp:cNvSpPr/>
      </dsp:nvSpPr>
      <dsp:spPr>
        <a:xfrm>
          <a:off x="5768136" y="631255"/>
          <a:ext cx="2528040" cy="1011216"/>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100000"/>
            </a:lnSpc>
            <a:spcBef>
              <a:spcPct val="0"/>
            </a:spcBef>
            <a:spcAft>
              <a:spcPct val="35000"/>
            </a:spcAft>
            <a:buNone/>
          </a:pPr>
          <a:r>
            <a:rPr lang="en-US" sz="2400" b="1" kern="1200" cap="all" baseline="0" dirty="0">
              <a:latin typeface="Avenir Next LT Pro" panose="020B0504020202020204" pitchFamily="34" charset="0"/>
            </a:rPr>
            <a:t>Key Task 2</a:t>
          </a:r>
        </a:p>
      </dsp:txBody>
      <dsp:txXfrm>
        <a:off x="5768136" y="631255"/>
        <a:ext cx="2528040" cy="1011216"/>
      </dsp:txXfrm>
    </dsp:sp>
    <dsp:sp modelId="{AE0A1317-BA91-4D2A-A368-83850D64E9A6}">
      <dsp:nvSpPr>
        <dsp:cNvPr id="0" name=""/>
        <dsp:cNvSpPr/>
      </dsp:nvSpPr>
      <dsp:spPr>
        <a:xfrm>
          <a:off x="5768136" y="1642472"/>
          <a:ext cx="2528040" cy="28548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ct val="15000"/>
            </a:spcAft>
            <a:buChar char="•"/>
          </a:pPr>
          <a:r>
            <a:rPr lang="en-US" sz="2000" kern="1200" dirty="0">
              <a:latin typeface="Avenir Next LT Pro Light" panose="020B0304020202020204" pitchFamily="34" charset="0"/>
            </a:rPr>
            <a:t>Convene Advisory Committee</a:t>
          </a:r>
        </a:p>
        <a:p>
          <a:pPr marL="228600" lvl="1" indent="-228600" algn="l" defTabSz="889000">
            <a:lnSpc>
              <a:spcPct val="100000"/>
            </a:lnSpc>
            <a:spcBef>
              <a:spcPct val="0"/>
            </a:spcBef>
            <a:spcAft>
              <a:spcPct val="15000"/>
            </a:spcAft>
            <a:buChar char="•"/>
          </a:pPr>
          <a:r>
            <a:rPr lang="en-US" sz="2000" kern="1200" dirty="0">
              <a:latin typeface="Avenir Next LT Pro Light" panose="020B0304020202020204" pitchFamily="34" charset="0"/>
            </a:rPr>
            <a:t>Identify Working Group Members</a:t>
          </a:r>
        </a:p>
      </dsp:txBody>
      <dsp:txXfrm>
        <a:off x="5768136" y="1642472"/>
        <a:ext cx="2528040" cy="2854800"/>
      </dsp:txXfrm>
    </dsp:sp>
    <dsp:sp modelId="{4314DEBA-26FA-49BA-9E3B-902DF90048D5}">
      <dsp:nvSpPr>
        <dsp:cNvPr id="0" name=""/>
        <dsp:cNvSpPr/>
      </dsp:nvSpPr>
      <dsp:spPr>
        <a:xfrm>
          <a:off x="8650103" y="631255"/>
          <a:ext cx="2528040" cy="1011216"/>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100000"/>
            </a:lnSpc>
            <a:spcBef>
              <a:spcPct val="0"/>
            </a:spcBef>
            <a:spcAft>
              <a:spcPct val="35000"/>
            </a:spcAft>
            <a:buNone/>
          </a:pPr>
          <a:r>
            <a:rPr lang="en-US" sz="2400" b="1" kern="1200" cap="all" baseline="0" dirty="0">
              <a:latin typeface="Avenir Next LT Pro" panose="020B0504020202020204" pitchFamily="34" charset="0"/>
            </a:rPr>
            <a:t>Key Task 3</a:t>
          </a:r>
        </a:p>
      </dsp:txBody>
      <dsp:txXfrm>
        <a:off x="8650103" y="631255"/>
        <a:ext cx="2528040" cy="1011216"/>
      </dsp:txXfrm>
    </dsp:sp>
    <dsp:sp modelId="{1247B5BB-563B-4971-8AF5-DAFAEAA77114}">
      <dsp:nvSpPr>
        <dsp:cNvPr id="0" name=""/>
        <dsp:cNvSpPr/>
      </dsp:nvSpPr>
      <dsp:spPr>
        <a:xfrm>
          <a:off x="8650103" y="1642472"/>
          <a:ext cx="2528040" cy="28548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ct val="15000"/>
            </a:spcAft>
            <a:buChar char="•"/>
          </a:pPr>
          <a:r>
            <a:rPr lang="en-US" sz="2000" kern="1200" dirty="0">
              <a:latin typeface="Avenir Next LT Pro Light" panose="020B0304020202020204" pitchFamily="34" charset="0"/>
            </a:rPr>
            <a:t>Discussion forum to collect comments, reactions, questions, and guidance</a:t>
          </a:r>
        </a:p>
        <a:p>
          <a:pPr marL="228600" lvl="1" indent="-228600" algn="l" defTabSz="889000">
            <a:lnSpc>
              <a:spcPct val="100000"/>
            </a:lnSpc>
            <a:spcBef>
              <a:spcPct val="0"/>
            </a:spcBef>
            <a:spcAft>
              <a:spcPct val="15000"/>
            </a:spcAft>
            <a:buChar char="•"/>
          </a:pPr>
          <a:r>
            <a:rPr lang="en-US" sz="2000" kern="1200" dirty="0">
              <a:latin typeface="Avenir Next LT Pro Light" panose="020B0304020202020204" pitchFamily="34" charset="0"/>
            </a:rPr>
            <a:t>Collaborator focus sessions</a:t>
          </a:r>
        </a:p>
      </dsp:txBody>
      <dsp:txXfrm>
        <a:off x="8650103" y="1642472"/>
        <a:ext cx="2528040" cy="2854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3444C-B21A-4DC5-A7A9-405EEEFA8585}">
      <dsp:nvSpPr>
        <dsp:cNvPr id="0" name=""/>
        <dsp:cNvSpPr/>
      </dsp:nvSpPr>
      <dsp:spPr>
        <a:xfrm>
          <a:off x="30817" y="127448"/>
          <a:ext cx="2355549" cy="633600"/>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100000"/>
            </a:lnSpc>
            <a:spcBef>
              <a:spcPct val="0"/>
            </a:spcBef>
            <a:spcAft>
              <a:spcPct val="35000"/>
            </a:spcAft>
            <a:buNone/>
          </a:pPr>
          <a:r>
            <a:rPr lang="en-US" sz="2200" b="1" kern="1200" cap="all" baseline="0" dirty="0">
              <a:latin typeface="Avenir Next LT Pro" panose="020B0504020202020204" pitchFamily="34" charset="0"/>
            </a:rPr>
            <a:t>Product</a:t>
          </a:r>
        </a:p>
      </dsp:txBody>
      <dsp:txXfrm>
        <a:off x="30817" y="127448"/>
        <a:ext cx="2355549" cy="633600"/>
      </dsp:txXfrm>
    </dsp:sp>
    <dsp:sp modelId="{D836F538-42EE-45B1-A6A5-464F8FDDF8EA}">
      <dsp:nvSpPr>
        <dsp:cNvPr id="0" name=""/>
        <dsp:cNvSpPr/>
      </dsp:nvSpPr>
      <dsp:spPr>
        <a:xfrm>
          <a:off x="3917" y="774493"/>
          <a:ext cx="2355549" cy="3425245"/>
        </a:xfrm>
        <a:prstGeom prst="rect">
          <a:avLst/>
        </a:prstGeom>
        <a:solidFill>
          <a:schemeClr val="accent4">
            <a:alpha val="90000"/>
            <a:tint val="40000"/>
            <a:hueOff val="0"/>
            <a:satOff val="0"/>
            <a:lumOff val="0"/>
            <a:alphaOff val="0"/>
          </a:schemeClr>
        </a:solidFill>
        <a:ln w="15875"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100000"/>
            </a:lnSpc>
            <a:spcBef>
              <a:spcPct val="0"/>
            </a:spcBef>
            <a:spcAft>
              <a:spcPct val="15000"/>
            </a:spcAft>
            <a:buChar char="•"/>
          </a:pPr>
          <a:r>
            <a:rPr lang="en-US" sz="2200" kern="1200" dirty="0">
              <a:latin typeface="Avenir Next LT Pro Light" panose="020B0304020202020204" pitchFamily="34" charset="0"/>
            </a:rPr>
            <a:t>New Foundational Competencies </a:t>
          </a:r>
        </a:p>
      </dsp:txBody>
      <dsp:txXfrm>
        <a:off x="3917" y="774493"/>
        <a:ext cx="2355549" cy="3425245"/>
      </dsp:txXfrm>
    </dsp:sp>
    <dsp:sp modelId="{F866A7BD-4835-413A-B4FF-7CC351E6326E}">
      <dsp:nvSpPr>
        <dsp:cNvPr id="0" name=""/>
        <dsp:cNvSpPr/>
      </dsp:nvSpPr>
      <dsp:spPr>
        <a:xfrm>
          <a:off x="2689244" y="140893"/>
          <a:ext cx="2355549" cy="633600"/>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100000"/>
            </a:lnSpc>
            <a:spcBef>
              <a:spcPct val="0"/>
            </a:spcBef>
            <a:spcAft>
              <a:spcPct val="35000"/>
            </a:spcAft>
            <a:buNone/>
          </a:pPr>
          <a:r>
            <a:rPr lang="en-US" sz="2200" b="1" kern="1200" dirty="0">
              <a:latin typeface="Avenir Next LT Pro "/>
            </a:rPr>
            <a:t>Key Task 1</a:t>
          </a:r>
        </a:p>
      </dsp:txBody>
      <dsp:txXfrm>
        <a:off x="2689244" y="140893"/>
        <a:ext cx="2355549" cy="633600"/>
      </dsp:txXfrm>
    </dsp:sp>
    <dsp:sp modelId="{81B2FA10-AEAE-4CAE-B7AA-C471ABA96749}">
      <dsp:nvSpPr>
        <dsp:cNvPr id="0" name=""/>
        <dsp:cNvSpPr/>
      </dsp:nvSpPr>
      <dsp:spPr>
        <a:xfrm>
          <a:off x="2689244" y="774493"/>
          <a:ext cx="2355549" cy="3425245"/>
        </a:xfrm>
        <a:prstGeom prst="rect">
          <a:avLst/>
        </a:prstGeom>
        <a:solidFill>
          <a:schemeClr val="accent4">
            <a:alpha val="90000"/>
            <a:tint val="40000"/>
            <a:hueOff val="0"/>
            <a:satOff val="0"/>
            <a:lumOff val="0"/>
            <a:alphaOff val="0"/>
          </a:schemeClr>
        </a:solidFill>
        <a:ln w="15875"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100000"/>
            </a:lnSpc>
            <a:spcBef>
              <a:spcPct val="0"/>
            </a:spcBef>
            <a:spcAft>
              <a:spcPct val="15000"/>
            </a:spcAft>
            <a:buChar char="•"/>
          </a:pPr>
          <a:r>
            <a:rPr lang="en-US" sz="2200" b="0" kern="1200" dirty="0">
              <a:latin typeface="Avenir Next LT Pro "/>
            </a:rPr>
            <a:t>Initially draft competencies for all domains</a:t>
          </a:r>
        </a:p>
      </dsp:txBody>
      <dsp:txXfrm>
        <a:off x="2689244" y="774493"/>
        <a:ext cx="2355549" cy="3425245"/>
      </dsp:txXfrm>
    </dsp:sp>
    <dsp:sp modelId="{D7D9D212-66A1-4C9A-8129-49701E9899DC}">
      <dsp:nvSpPr>
        <dsp:cNvPr id="0" name=""/>
        <dsp:cNvSpPr/>
      </dsp:nvSpPr>
      <dsp:spPr>
        <a:xfrm>
          <a:off x="5374570" y="140893"/>
          <a:ext cx="2355549" cy="633600"/>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100000"/>
            </a:lnSpc>
            <a:spcBef>
              <a:spcPct val="0"/>
            </a:spcBef>
            <a:spcAft>
              <a:spcPct val="35000"/>
            </a:spcAft>
            <a:buNone/>
          </a:pPr>
          <a:r>
            <a:rPr lang="en-US" sz="2200" b="1" kern="1200" dirty="0">
              <a:latin typeface="Avenir Next LT Pro "/>
            </a:rPr>
            <a:t>Key Task 2</a:t>
          </a:r>
        </a:p>
      </dsp:txBody>
      <dsp:txXfrm>
        <a:off x="5374570" y="140893"/>
        <a:ext cx="2355549" cy="633600"/>
      </dsp:txXfrm>
    </dsp:sp>
    <dsp:sp modelId="{5DE73442-F3E1-4C49-9471-9E0DC48CC7F7}">
      <dsp:nvSpPr>
        <dsp:cNvPr id="0" name=""/>
        <dsp:cNvSpPr/>
      </dsp:nvSpPr>
      <dsp:spPr>
        <a:xfrm>
          <a:off x="5374570" y="774493"/>
          <a:ext cx="2355549" cy="3425245"/>
        </a:xfrm>
        <a:prstGeom prst="rect">
          <a:avLst/>
        </a:prstGeom>
        <a:solidFill>
          <a:schemeClr val="accent4">
            <a:alpha val="90000"/>
            <a:tint val="40000"/>
            <a:hueOff val="0"/>
            <a:satOff val="0"/>
            <a:lumOff val="0"/>
            <a:alphaOff val="0"/>
          </a:schemeClr>
        </a:solidFill>
        <a:ln w="15875"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100000"/>
            </a:lnSpc>
            <a:spcBef>
              <a:spcPct val="0"/>
            </a:spcBef>
            <a:spcAft>
              <a:spcPct val="15000"/>
            </a:spcAft>
            <a:buChar char="•"/>
          </a:pPr>
          <a:r>
            <a:rPr lang="en-US" sz="2200" kern="1200" dirty="0">
              <a:latin typeface="Avenir Next LT Pro Light" panose="020B0304020202020204" pitchFamily="34" charset="0"/>
            </a:rPr>
            <a:t>Collect iterative feedback on draft competencies from collaborators and other stakeholders</a:t>
          </a:r>
        </a:p>
      </dsp:txBody>
      <dsp:txXfrm>
        <a:off x="5374570" y="774493"/>
        <a:ext cx="2355549" cy="3425245"/>
      </dsp:txXfrm>
    </dsp:sp>
    <dsp:sp modelId="{B6C782A3-2473-4631-9D6D-5AF798019960}">
      <dsp:nvSpPr>
        <dsp:cNvPr id="0" name=""/>
        <dsp:cNvSpPr/>
      </dsp:nvSpPr>
      <dsp:spPr>
        <a:xfrm>
          <a:off x="8059897" y="140893"/>
          <a:ext cx="2355549" cy="633600"/>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100000"/>
            </a:lnSpc>
            <a:spcBef>
              <a:spcPct val="0"/>
            </a:spcBef>
            <a:spcAft>
              <a:spcPct val="35000"/>
            </a:spcAft>
            <a:buNone/>
          </a:pPr>
          <a:r>
            <a:rPr lang="en-US" sz="2200" b="1" kern="1200">
              <a:latin typeface="Avenir Next LT Pro "/>
            </a:rPr>
            <a:t>Key Task 3</a:t>
          </a:r>
          <a:endParaRPr lang="en-US" sz="2200" b="1" kern="1200" dirty="0">
            <a:latin typeface="Avenir Next LT Pro "/>
          </a:endParaRPr>
        </a:p>
      </dsp:txBody>
      <dsp:txXfrm>
        <a:off x="8059897" y="140893"/>
        <a:ext cx="2355549" cy="633600"/>
      </dsp:txXfrm>
    </dsp:sp>
    <dsp:sp modelId="{7671776D-1B07-48F6-ABEA-915620EF3743}">
      <dsp:nvSpPr>
        <dsp:cNvPr id="0" name=""/>
        <dsp:cNvSpPr/>
      </dsp:nvSpPr>
      <dsp:spPr>
        <a:xfrm>
          <a:off x="8059897" y="774493"/>
          <a:ext cx="2355549" cy="3425245"/>
        </a:xfrm>
        <a:prstGeom prst="rect">
          <a:avLst/>
        </a:prstGeom>
        <a:solidFill>
          <a:schemeClr val="accent4">
            <a:alpha val="90000"/>
            <a:tint val="40000"/>
            <a:hueOff val="0"/>
            <a:satOff val="0"/>
            <a:lumOff val="0"/>
            <a:alphaOff val="0"/>
          </a:schemeClr>
        </a:solidFill>
        <a:ln w="15875"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100000"/>
            </a:lnSpc>
            <a:spcBef>
              <a:spcPct val="0"/>
            </a:spcBef>
            <a:spcAft>
              <a:spcPct val="15000"/>
            </a:spcAft>
            <a:buChar char="•"/>
          </a:pPr>
          <a:r>
            <a:rPr lang="en-US" sz="2200" kern="1200" dirty="0">
              <a:latin typeface="Avenir Next LT Pro Light" panose="020B0304020202020204" pitchFamily="34" charset="0"/>
            </a:rPr>
            <a:t>Develop final set of competencies for all domains </a:t>
          </a:r>
        </a:p>
      </dsp:txBody>
      <dsp:txXfrm>
        <a:off x="8059897" y="774493"/>
        <a:ext cx="2355549" cy="34252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3444C-B21A-4DC5-A7A9-405EEEFA8585}">
      <dsp:nvSpPr>
        <dsp:cNvPr id="0" name=""/>
        <dsp:cNvSpPr/>
      </dsp:nvSpPr>
      <dsp:spPr>
        <a:xfrm>
          <a:off x="0" y="396853"/>
          <a:ext cx="2355549" cy="547200"/>
        </a:xfrm>
        <a:prstGeom prst="rect">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100000"/>
            </a:lnSpc>
            <a:spcBef>
              <a:spcPct val="0"/>
            </a:spcBef>
            <a:spcAft>
              <a:spcPct val="35000"/>
            </a:spcAft>
            <a:buNone/>
          </a:pPr>
          <a:r>
            <a:rPr lang="en-US" sz="1900" b="1" kern="1200" cap="all" baseline="0" dirty="0">
              <a:latin typeface="Avenir Next LT Pro" panose="020B0504020202020204" pitchFamily="34" charset="0"/>
            </a:rPr>
            <a:t>Product</a:t>
          </a:r>
        </a:p>
      </dsp:txBody>
      <dsp:txXfrm>
        <a:off x="0" y="396853"/>
        <a:ext cx="2355549" cy="547200"/>
      </dsp:txXfrm>
    </dsp:sp>
    <dsp:sp modelId="{D836F538-42EE-45B1-A6A5-464F8FDDF8EA}">
      <dsp:nvSpPr>
        <dsp:cNvPr id="0" name=""/>
        <dsp:cNvSpPr/>
      </dsp:nvSpPr>
      <dsp:spPr>
        <a:xfrm>
          <a:off x="3917" y="957498"/>
          <a:ext cx="2355549" cy="2972835"/>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100000"/>
            </a:lnSpc>
            <a:spcBef>
              <a:spcPct val="0"/>
            </a:spcBef>
            <a:spcAft>
              <a:spcPct val="15000"/>
            </a:spcAft>
            <a:buChar char="•"/>
          </a:pPr>
          <a:r>
            <a:rPr lang="en-US" sz="1900" kern="1200" dirty="0">
              <a:latin typeface="Avenir Next LT Pro Light" panose="020B0304020202020204" pitchFamily="34" charset="0"/>
            </a:rPr>
            <a:t>Final Foundational  Competencies &amp; their Digital Home </a:t>
          </a:r>
        </a:p>
        <a:p>
          <a:pPr marL="171450" lvl="1" indent="-171450" algn="l" defTabSz="844550">
            <a:lnSpc>
              <a:spcPct val="100000"/>
            </a:lnSpc>
            <a:spcBef>
              <a:spcPct val="0"/>
            </a:spcBef>
            <a:spcAft>
              <a:spcPct val="15000"/>
            </a:spcAft>
            <a:buChar char="•"/>
          </a:pPr>
          <a:r>
            <a:rPr lang="en-US" sz="1900" kern="1200" dirty="0">
              <a:latin typeface="Avenir Next LT Pro Light" panose="020B0304020202020204" pitchFamily="34" charset="0"/>
            </a:rPr>
            <a:t>Refresh digital communications incl reports, pdfs, visuals</a:t>
          </a:r>
        </a:p>
      </dsp:txBody>
      <dsp:txXfrm>
        <a:off x="3917" y="957498"/>
        <a:ext cx="2355549" cy="2972835"/>
      </dsp:txXfrm>
    </dsp:sp>
    <dsp:sp modelId="{A96864E1-BC35-4B79-A6D5-217B34A6E88B}">
      <dsp:nvSpPr>
        <dsp:cNvPr id="0" name=""/>
        <dsp:cNvSpPr/>
      </dsp:nvSpPr>
      <dsp:spPr>
        <a:xfrm>
          <a:off x="2689244" y="410298"/>
          <a:ext cx="2355549" cy="547200"/>
        </a:xfrm>
        <a:prstGeom prst="rect">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100000"/>
            </a:lnSpc>
            <a:spcBef>
              <a:spcPct val="0"/>
            </a:spcBef>
            <a:spcAft>
              <a:spcPct val="35000"/>
            </a:spcAft>
            <a:buNone/>
          </a:pPr>
          <a:r>
            <a:rPr lang="en-US" sz="1900" b="1" kern="1200" cap="all" baseline="0" dirty="0">
              <a:latin typeface="Avenir Next LT Pro" panose="020B0504020202020204" pitchFamily="34" charset="0"/>
            </a:rPr>
            <a:t>Key Task 1</a:t>
          </a:r>
        </a:p>
      </dsp:txBody>
      <dsp:txXfrm>
        <a:off x="2689244" y="410298"/>
        <a:ext cx="2355549" cy="547200"/>
      </dsp:txXfrm>
    </dsp:sp>
    <dsp:sp modelId="{AE0A1317-BA91-4D2A-A368-83850D64E9A6}">
      <dsp:nvSpPr>
        <dsp:cNvPr id="0" name=""/>
        <dsp:cNvSpPr/>
      </dsp:nvSpPr>
      <dsp:spPr>
        <a:xfrm>
          <a:off x="2689244" y="957498"/>
          <a:ext cx="2355549" cy="2972835"/>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100000"/>
            </a:lnSpc>
            <a:spcBef>
              <a:spcPct val="0"/>
            </a:spcBef>
            <a:spcAft>
              <a:spcPct val="15000"/>
            </a:spcAft>
            <a:buChar char="•"/>
          </a:pPr>
          <a:r>
            <a:rPr lang="en-US" sz="1900" kern="1200" dirty="0">
              <a:latin typeface="Avenir Next LT Pro Light" panose="020B0304020202020204" pitchFamily="34" charset="0"/>
            </a:rPr>
            <a:t>Develop and implement communication plan</a:t>
          </a:r>
        </a:p>
      </dsp:txBody>
      <dsp:txXfrm>
        <a:off x="2689244" y="957498"/>
        <a:ext cx="2355549" cy="2972835"/>
      </dsp:txXfrm>
    </dsp:sp>
    <dsp:sp modelId="{CA2BF258-294B-4160-95E8-94F03CB89309}">
      <dsp:nvSpPr>
        <dsp:cNvPr id="0" name=""/>
        <dsp:cNvSpPr/>
      </dsp:nvSpPr>
      <dsp:spPr>
        <a:xfrm>
          <a:off x="5374570" y="410298"/>
          <a:ext cx="2355549" cy="547200"/>
        </a:xfrm>
        <a:prstGeom prst="rect">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100000"/>
            </a:lnSpc>
            <a:spcBef>
              <a:spcPct val="0"/>
            </a:spcBef>
            <a:spcAft>
              <a:spcPct val="35000"/>
            </a:spcAft>
            <a:buNone/>
          </a:pPr>
          <a:r>
            <a:rPr lang="en-US" sz="1900" b="1" kern="1200" dirty="0">
              <a:latin typeface="Avenir Next LT Pro "/>
            </a:rPr>
            <a:t>KEY TASK 2</a:t>
          </a:r>
        </a:p>
      </dsp:txBody>
      <dsp:txXfrm>
        <a:off x="5374570" y="410298"/>
        <a:ext cx="2355549" cy="547200"/>
      </dsp:txXfrm>
    </dsp:sp>
    <dsp:sp modelId="{BA0969E8-B246-48E0-8037-4DC96512540A}">
      <dsp:nvSpPr>
        <dsp:cNvPr id="0" name=""/>
        <dsp:cNvSpPr/>
      </dsp:nvSpPr>
      <dsp:spPr>
        <a:xfrm>
          <a:off x="5374570" y="957498"/>
          <a:ext cx="2355549" cy="2972835"/>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100000"/>
            </a:lnSpc>
            <a:spcBef>
              <a:spcPct val="0"/>
            </a:spcBef>
            <a:spcAft>
              <a:spcPct val="15000"/>
            </a:spcAft>
            <a:buChar char="•"/>
          </a:pPr>
          <a:r>
            <a:rPr lang="en-US" sz="1900" kern="1200" dirty="0">
              <a:latin typeface="Avenir Next LT Pro Light" panose="020B0304020202020204" pitchFamily="34" charset="0"/>
            </a:rPr>
            <a:t>Identify all communications related to CBME and refresh to reflect new foundational competencies and current evidence </a:t>
          </a:r>
        </a:p>
      </dsp:txBody>
      <dsp:txXfrm>
        <a:off x="5374570" y="957498"/>
        <a:ext cx="2355549" cy="2972835"/>
      </dsp:txXfrm>
    </dsp:sp>
    <dsp:sp modelId="{4314DEBA-26FA-49BA-9E3B-902DF90048D5}">
      <dsp:nvSpPr>
        <dsp:cNvPr id="0" name=""/>
        <dsp:cNvSpPr/>
      </dsp:nvSpPr>
      <dsp:spPr>
        <a:xfrm>
          <a:off x="8059897" y="410298"/>
          <a:ext cx="2355549" cy="547200"/>
        </a:xfrm>
        <a:prstGeom prst="rect">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100000"/>
            </a:lnSpc>
            <a:spcBef>
              <a:spcPct val="0"/>
            </a:spcBef>
            <a:spcAft>
              <a:spcPct val="35000"/>
            </a:spcAft>
            <a:buNone/>
          </a:pPr>
          <a:r>
            <a:rPr lang="en-US" sz="1900" b="1" kern="1200" cap="all" baseline="0" dirty="0">
              <a:latin typeface="Avenir Next LT Pro" panose="020B0504020202020204" pitchFamily="34" charset="0"/>
            </a:rPr>
            <a:t>Key Task 3</a:t>
          </a:r>
        </a:p>
      </dsp:txBody>
      <dsp:txXfrm>
        <a:off x="8059897" y="410298"/>
        <a:ext cx="2355549" cy="547200"/>
      </dsp:txXfrm>
    </dsp:sp>
    <dsp:sp modelId="{1247B5BB-563B-4971-8AF5-DAFAEAA77114}">
      <dsp:nvSpPr>
        <dsp:cNvPr id="0" name=""/>
        <dsp:cNvSpPr/>
      </dsp:nvSpPr>
      <dsp:spPr>
        <a:xfrm>
          <a:off x="8059897" y="957498"/>
          <a:ext cx="2355549" cy="2972835"/>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100000"/>
            </a:lnSpc>
            <a:spcBef>
              <a:spcPct val="0"/>
            </a:spcBef>
            <a:spcAft>
              <a:spcPct val="15000"/>
            </a:spcAft>
            <a:buChar char="•"/>
          </a:pPr>
          <a:r>
            <a:rPr lang="en-US" sz="1900" kern="1200" dirty="0">
              <a:latin typeface="Avenir Next LT Pro Light" panose="020B0304020202020204" pitchFamily="34" charset="0"/>
            </a:rPr>
            <a:t>Track ongoing metrics &amp; feedback of   competencies </a:t>
          </a:r>
        </a:p>
      </dsp:txBody>
      <dsp:txXfrm>
        <a:off x="8059897" y="957498"/>
        <a:ext cx="2355549" cy="297283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BFFEF64-B7BD-41AB-B3B5-CDE766D2720C}" type="datetimeFigureOut">
              <a:rPr lang="en-US" smtClean="0"/>
              <a:t>12/5/2022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EECF430-FCA5-4D3E-8899-141655E6340D}" type="slidenum">
              <a:rPr lang="en-US" smtClean="0"/>
              <a:t>‹#›</a:t>
            </a:fld>
            <a:endParaRPr lang="en-US"/>
          </a:p>
        </p:txBody>
      </p:sp>
    </p:spTree>
    <p:extLst>
      <p:ext uri="{BB962C8B-B14F-4D97-AF65-F5344CB8AC3E}">
        <p14:creationId xmlns:p14="http://schemas.microsoft.com/office/powerpoint/2010/main" val="2927729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effectLst/>
                <a:latin typeface="Arial Nova Cond" panose="020B0506020202020204" pitchFamily="34" charset="0"/>
              </a:rPr>
              <a:t>Lisa</a:t>
            </a:r>
          </a:p>
          <a:p>
            <a:endParaRPr lang="en-US" dirty="0"/>
          </a:p>
        </p:txBody>
      </p:sp>
      <p:sp>
        <p:nvSpPr>
          <p:cNvPr id="4" name="Slide Number Placeholder 3"/>
          <p:cNvSpPr>
            <a:spLocks noGrp="1"/>
          </p:cNvSpPr>
          <p:nvPr>
            <p:ph type="sldNum" sz="quarter" idx="5"/>
          </p:nvPr>
        </p:nvSpPr>
        <p:spPr/>
        <p:txBody>
          <a:bodyPr/>
          <a:lstStyle/>
          <a:p>
            <a:fld id="{7EECF430-FCA5-4D3E-8899-141655E6340D}" type="slidenum">
              <a:rPr lang="en-US" smtClean="0"/>
              <a:t>1</a:t>
            </a:fld>
            <a:endParaRPr lang="en-US"/>
          </a:p>
        </p:txBody>
      </p:sp>
    </p:spTree>
    <p:extLst>
      <p:ext uri="{BB962C8B-B14F-4D97-AF65-F5344CB8AC3E}">
        <p14:creationId xmlns:p14="http://schemas.microsoft.com/office/powerpoint/2010/main" val="3069872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tabLst/>
              <a:defRPr/>
            </a:pPr>
            <a:endParaRPr lang="en-US" b="0" dirty="0">
              <a:solidFill>
                <a:srgbClr val="FFFFFF"/>
              </a:solidFill>
              <a:latin typeface="Times New Roman"/>
              <a:cs typeface="Times New Roman"/>
            </a:endParaRPr>
          </a:p>
        </p:txBody>
      </p:sp>
      <p:sp>
        <p:nvSpPr>
          <p:cNvPr id="4" name="Slide Number Placeholder 3"/>
          <p:cNvSpPr>
            <a:spLocks noGrp="1"/>
          </p:cNvSpPr>
          <p:nvPr>
            <p:ph type="sldNum" sz="quarter" idx="5"/>
          </p:nvPr>
        </p:nvSpPr>
        <p:spPr/>
        <p:txBody>
          <a:bodyPr/>
          <a:lstStyle/>
          <a:p>
            <a:pPr defTabSz="931774">
              <a:defRPr/>
            </a:pPr>
            <a:fld id="{B51B49FC-712D-4E91-AFE1-932087D04F46}" type="slidenum">
              <a:rPr lang="en-US">
                <a:solidFill>
                  <a:prstClr val="black"/>
                </a:solidFill>
                <a:latin typeface="Calibri" panose="020F0502020204030204"/>
              </a:rPr>
              <a:pPr defTabSz="9317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099357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ea typeface="Calibri"/>
              <a:cs typeface="Calibri"/>
            </a:endParaRPr>
          </a:p>
        </p:txBody>
      </p:sp>
      <p:sp>
        <p:nvSpPr>
          <p:cNvPr id="4" name="Slide Number Placeholder 3"/>
          <p:cNvSpPr>
            <a:spLocks noGrp="1"/>
          </p:cNvSpPr>
          <p:nvPr>
            <p:ph type="sldNum" sz="quarter" idx="5"/>
          </p:nvPr>
        </p:nvSpPr>
        <p:spPr/>
        <p:txBody>
          <a:bodyPr/>
          <a:lstStyle/>
          <a:p>
            <a:pPr defTabSz="931774">
              <a:defRPr/>
            </a:pPr>
            <a:fld id="{B51B49FC-712D-4E91-AFE1-932087D04F46}" type="slidenum">
              <a:rPr lang="en-US">
                <a:solidFill>
                  <a:prstClr val="black"/>
                </a:solidFill>
                <a:latin typeface="Calibri" panose="020F0502020204030204"/>
              </a:rPr>
              <a:pPr defTabSz="93177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316188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defTabSz="931774">
              <a:defRPr/>
            </a:pPr>
            <a:fld id="{B51B49FC-712D-4E91-AFE1-932087D04F46}" type="slidenum">
              <a:rPr lang="en-US">
                <a:solidFill>
                  <a:prstClr val="black"/>
                </a:solidFill>
                <a:latin typeface="Calibri" panose="020F0502020204030204"/>
              </a:rPr>
              <a:pPr defTabSz="931774">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976388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p:txBody>
      </p:sp>
      <p:sp>
        <p:nvSpPr>
          <p:cNvPr id="4" name="Slide Number Placeholder 3"/>
          <p:cNvSpPr>
            <a:spLocks noGrp="1"/>
          </p:cNvSpPr>
          <p:nvPr>
            <p:ph type="sldNum" sz="quarter" idx="5"/>
          </p:nvPr>
        </p:nvSpPr>
        <p:spPr/>
        <p:txBody>
          <a:bodyPr/>
          <a:lstStyle/>
          <a:p>
            <a:fld id="{7EECF430-FCA5-4D3E-8899-141655E6340D}" type="slidenum">
              <a:rPr lang="en-US" smtClean="0"/>
              <a:t>15</a:t>
            </a:fld>
            <a:endParaRPr lang="en-US"/>
          </a:p>
        </p:txBody>
      </p:sp>
    </p:spTree>
    <p:extLst>
      <p:ext uri="{BB962C8B-B14F-4D97-AF65-F5344CB8AC3E}">
        <p14:creationId xmlns:p14="http://schemas.microsoft.com/office/powerpoint/2010/main" val="4113347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(Optional) What are implications to adopting a common set of competencies across undergraduate medical education (UME) that align with graduate medical education (GME)?</a:t>
            </a:r>
          </a:p>
        </p:txBody>
      </p:sp>
      <p:sp>
        <p:nvSpPr>
          <p:cNvPr id="4" name="Slide Number Placeholder 3"/>
          <p:cNvSpPr>
            <a:spLocks noGrp="1"/>
          </p:cNvSpPr>
          <p:nvPr>
            <p:ph type="sldNum" sz="quarter" idx="5"/>
          </p:nvPr>
        </p:nvSpPr>
        <p:spPr/>
        <p:txBody>
          <a:bodyPr/>
          <a:lstStyle/>
          <a:p>
            <a:fld id="{7EECF430-FCA5-4D3E-8899-141655E6340D}" type="slidenum">
              <a:rPr lang="en-US" smtClean="0"/>
              <a:t>16</a:t>
            </a:fld>
            <a:endParaRPr lang="en-US"/>
          </a:p>
        </p:txBody>
      </p:sp>
    </p:spTree>
    <p:extLst>
      <p:ext uri="{BB962C8B-B14F-4D97-AF65-F5344CB8AC3E}">
        <p14:creationId xmlns:p14="http://schemas.microsoft.com/office/powerpoint/2010/main" val="1559788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p:txBody>
      </p:sp>
      <p:sp>
        <p:nvSpPr>
          <p:cNvPr id="4" name="Slide Number Placeholder 3"/>
          <p:cNvSpPr>
            <a:spLocks noGrp="1"/>
          </p:cNvSpPr>
          <p:nvPr>
            <p:ph type="sldNum" sz="quarter" idx="5"/>
          </p:nvPr>
        </p:nvSpPr>
        <p:spPr/>
        <p:txBody>
          <a:bodyPr/>
          <a:lstStyle/>
          <a:p>
            <a:fld id="{7EECF430-FCA5-4D3E-8899-141655E6340D}" type="slidenum">
              <a:rPr lang="en-US" smtClean="0"/>
              <a:t>3</a:t>
            </a:fld>
            <a:endParaRPr lang="en-US"/>
          </a:p>
        </p:txBody>
      </p:sp>
    </p:spTree>
    <p:extLst>
      <p:ext uri="{BB962C8B-B14F-4D97-AF65-F5344CB8AC3E}">
        <p14:creationId xmlns:p14="http://schemas.microsoft.com/office/powerpoint/2010/main" val="662516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7EECF430-FCA5-4D3E-8899-141655E6340D}" type="slidenum">
              <a:rPr lang="en-US" smtClean="0"/>
              <a:t>4</a:t>
            </a:fld>
            <a:endParaRPr lang="en-US"/>
          </a:p>
        </p:txBody>
      </p:sp>
    </p:spTree>
    <p:extLst>
      <p:ext uri="{BB962C8B-B14F-4D97-AF65-F5344CB8AC3E}">
        <p14:creationId xmlns:p14="http://schemas.microsoft.com/office/powerpoint/2010/main" val="206258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t>
            </a:r>
          </a:p>
          <a:p>
            <a:endParaRPr lang="en-US" dirty="0"/>
          </a:p>
          <a:p>
            <a:r>
              <a:rPr lang="en-US" dirty="0"/>
              <a:t>In 2014, the Coalition for Physician Accountability released this join statement on CBME in medical education endorsing the “framework for professional competencies that contain six general but essential domains of competence.” </a:t>
            </a:r>
          </a:p>
          <a:p>
            <a:endParaRPr lang="en-US" b="0" i="0" dirty="0">
              <a:effectLst/>
              <a:latin typeface="Arial" panose="020B0604020202020204" pitchFamily="34" charset="0"/>
            </a:endParaRPr>
          </a:p>
          <a:p>
            <a:r>
              <a:rPr lang="en-US" b="0" i="0" dirty="0">
                <a:effectLst/>
                <a:latin typeface="Arial" panose="020B0604020202020204" pitchFamily="34" charset="0"/>
              </a:rPr>
              <a:t>Executive Statement: The Coalition member organizations are committed to the core concept of professional accountability in which the profession is entrusted by the public with the responsibility to regulate medicine and educate the next generation of physicians. The members of the Coalition endorse a framework for professional competence that contains six general but essential domains of competence: Professionalism, Medical Knowledge, Patient Care and Procedural Skills, Interpersonal and Communication Skills, Practice-based Learning and Improvement, and System-based Practice. The Coalition member organizations are committed to ongoing, meaningful processes for assessment and evolution of the competencies to ensure that students and physicians have the knowledge and skills to provide excellent patient care as social and delivery system needs change. </a:t>
            </a:r>
            <a:endParaRPr lang="en-US" dirty="0"/>
          </a:p>
        </p:txBody>
      </p:sp>
      <p:sp>
        <p:nvSpPr>
          <p:cNvPr id="4" name="Slide Number Placeholder 3"/>
          <p:cNvSpPr>
            <a:spLocks noGrp="1"/>
          </p:cNvSpPr>
          <p:nvPr>
            <p:ph type="sldNum" sz="quarter" idx="5"/>
          </p:nvPr>
        </p:nvSpPr>
        <p:spPr/>
        <p:txBody>
          <a:bodyPr/>
          <a:lstStyle/>
          <a:p>
            <a:fld id="{7EECF430-FCA5-4D3E-8899-141655E6340D}" type="slidenum">
              <a:rPr lang="en-US" smtClean="0"/>
              <a:t>5</a:t>
            </a:fld>
            <a:endParaRPr lang="en-US"/>
          </a:p>
        </p:txBody>
      </p:sp>
    </p:spTree>
    <p:extLst>
      <p:ext uri="{BB962C8B-B14F-4D97-AF65-F5344CB8AC3E}">
        <p14:creationId xmlns:p14="http://schemas.microsoft.com/office/powerpoint/2010/main" val="3119112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r>
              <a:rPr lang="en-US" sz="1400" dirty="0"/>
              <a:t>Core Competency Domains: The six domains of educational and clinical knowledge, skills, and attitudes that physicians must develop for independent and autonomous practice of a specialty or subspecialty. These domains are: Patient Care and Procedural Care; Medical Knowledge; Practice-based Learning and Improvement; Interpersonal and Communication Skills; Professionalism; and Systems-based Practice.</a:t>
            </a:r>
          </a:p>
          <a:p>
            <a:endParaRPr lang="en-US" sz="1400" dirty="0"/>
          </a:p>
          <a:p>
            <a:pPr>
              <a:lnSpc>
                <a:spcPct val="68000"/>
              </a:lnSpc>
            </a:pPr>
            <a:r>
              <a:rPr lang="en-US" sz="1200" b="1" dirty="0">
                <a:solidFill>
                  <a:srgbClr val="00B0F0"/>
                </a:solidFill>
                <a:cs typeface="Calibri"/>
              </a:rPr>
              <a:t>Patient Care</a:t>
            </a:r>
            <a:r>
              <a:rPr lang="en-US" sz="1200" dirty="0">
                <a:solidFill>
                  <a:srgbClr val="00B0F0"/>
                </a:solidFill>
                <a:cs typeface="Calibri"/>
              </a:rPr>
              <a:t> </a:t>
            </a:r>
            <a:r>
              <a:rPr lang="en-US" sz="1050" dirty="0">
                <a:cs typeface="Calibri"/>
              </a:rPr>
              <a:t>that is compassionate, appropriate, and effective for the treatment of health problems and the promotion of health</a:t>
            </a:r>
            <a:r>
              <a:rPr lang="en-US" sz="900" dirty="0">
                <a:cs typeface="Calibri"/>
              </a:rPr>
              <a:t> </a:t>
            </a:r>
            <a:endParaRPr lang="en-US" sz="900" dirty="0">
              <a:ea typeface="Calibri"/>
              <a:cs typeface="Calibri"/>
            </a:endParaRPr>
          </a:p>
          <a:p>
            <a:pPr>
              <a:lnSpc>
                <a:spcPct val="68000"/>
              </a:lnSpc>
            </a:pPr>
            <a:r>
              <a:rPr lang="en-US" sz="1200" b="1" dirty="0">
                <a:solidFill>
                  <a:srgbClr val="00B0F0"/>
                </a:solidFill>
                <a:cs typeface="Times New Roman" pitchFamily="18" charset="0"/>
              </a:rPr>
              <a:t>Medical Knowledge</a:t>
            </a:r>
            <a:r>
              <a:rPr lang="en-US" sz="1200" dirty="0">
                <a:solidFill>
                  <a:srgbClr val="00B0F0"/>
                </a:solidFill>
                <a:cs typeface="Times New Roman" pitchFamily="18" charset="0"/>
              </a:rPr>
              <a:t> </a:t>
            </a:r>
            <a:r>
              <a:rPr lang="en-US" sz="1050" dirty="0">
                <a:cs typeface="Times New Roman" pitchFamily="18" charset="0"/>
              </a:rPr>
              <a:t>about established and evolving biomedical, clinical, and cognate (e.g., epidemiological and social-behavioral) sciences and the application of this knowledge to patient care </a:t>
            </a:r>
          </a:p>
          <a:p>
            <a:pPr>
              <a:lnSpc>
                <a:spcPct val="68000"/>
              </a:lnSpc>
            </a:pPr>
            <a:r>
              <a:rPr lang="en-US" sz="1200" b="1" dirty="0">
                <a:solidFill>
                  <a:srgbClr val="00B0F0"/>
                </a:solidFill>
                <a:cs typeface="Times New Roman" pitchFamily="18" charset="0"/>
              </a:rPr>
              <a:t>Practice-Based Learning and Improvement</a:t>
            </a:r>
            <a:r>
              <a:rPr lang="en-US" sz="1050" dirty="0">
                <a:solidFill>
                  <a:srgbClr val="00B0F0"/>
                </a:solidFill>
                <a:cs typeface="Times New Roman" pitchFamily="18" charset="0"/>
              </a:rPr>
              <a:t> </a:t>
            </a:r>
            <a:r>
              <a:rPr lang="en-US" sz="1050" dirty="0">
                <a:cs typeface="Times New Roman" pitchFamily="18" charset="0"/>
              </a:rPr>
              <a:t>that involves investigation and evaluation of their own patient care, appraisal and assimilation of scientific evidence, and improvements in patient care </a:t>
            </a:r>
          </a:p>
          <a:p>
            <a:pPr>
              <a:lnSpc>
                <a:spcPct val="78000"/>
              </a:lnSpc>
            </a:pPr>
            <a:r>
              <a:rPr lang="en-US" sz="1200" b="1" dirty="0">
                <a:solidFill>
                  <a:srgbClr val="00B0F0"/>
                </a:solidFill>
                <a:cs typeface="Times New Roman" pitchFamily="18" charset="0"/>
              </a:rPr>
              <a:t>Interpersonal and Communication Skills</a:t>
            </a:r>
            <a:r>
              <a:rPr lang="en-US" sz="1400" dirty="0">
                <a:solidFill>
                  <a:srgbClr val="00B0F0"/>
                </a:solidFill>
                <a:cs typeface="Times New Roman" pitchFamily="18" charset="0"/>
              </a:rPr>
              <a:t> </a:t>
            </a:r>
            <a:r>
              <a:rPr lang="en-US" sz="1050" dirty="0">
                <a:cs typeface="Times New Roman" pitchFamily="18" charset="0"/>
              </a:rPr>
              <a:t>that result in effective information exchange and teaming with patients, their families, and other health professionals </a:t>
            </a:r>
          </a:p>
          <a:p>
            <a:pPr>
              <a:lnSpc>
                <a:spcPct val="78000"/>
              </a:lnSpc>
            </a:pPr>
            <a:r>
              <a:rPr lang="en-US" sz="1200" b="1" dirty="0">
                <a:solidFill>
                  <a:srgbClr val="00B0F0"/>
                </a:solidFill>
                <a:cs typeface="Times New Roman" pitchFamily="18" charset="0"/>
              </a:rPr>
              <a:t>Professionalism</a:t>
            </a:r>
            <a:r>
              <a:rPr lang="en-US" sz="1200" dirty="0">
                <a:cs typeface="Times New Roman" pitchFamily="18" charset="0"/>
              </a:rPr>
              <a:t>,</a:t>
            </a:r>
            <a:r>
              <a:rPr lang="en-US" sz="1100" dirty="0">
                <a:cs typeface="Times New Roman" pitchFamily="18" charset="0"/>
              </a:rPr>
              <a:t> </a:t>
            </a:r>
            <a:r>
              <a:rPr lang="en-US" sz="1050" dirty="0">
                <a:cs typeface="Times New Roman" pitchFamily="18" charset="0"/>
              </a:rPr>
              <a:t>as manifested through a commitment to carrying out professional responsibilities, adherence to ethical principles, and sensitivity to a diverse patient population </a:t>
            </a:r>
          </a:p>
          <a:p>
            <a:pPr>
              <a:lnSpc>
                <a:spcPct val="78000"/>
              </a:lnSpc>
            </a:pPr>
            <a:r>
              <a:rPr lang="en-US" sz="1200" b="1" dirty="0">
                <a:solidFill>
                  <a:srgbClr val="00B0F0"/>
                </a:solidFill>
                <a:cs typeface="Times New Roman" pitchFamily="18" charset="0"/>
              </a:rPr>
              <a:t>Systems-Based Practice</a:t>
            </a:r>
            <a:r>
              <a:rPr lang="en-US" sz="1200" dirty="0">
                <a:cs typeface="Times New Roman" pitchFamily="18" charset="0"/>
              </a:rPr>
              <a:t>,</a:t>
            </a:r>
            <a:r>
              <a:rPr lang="en-US" sz="1050" dirty="0">
                <a:cs typeface="Times New Roman" pitchFamily="18" charset="0"/>
              </a:rPr>
              <a:t> as manifested by actions that demonstrate an awareness of and responsiveness to the larger context and system of health care and the ability to effectively call on system resources to provide care that is of optimal value.</a:t>
            </a:r>
          </a:p>
          <a:p>
            <a:endParaRPr lang="en-US" sz="1050" dirty="0">
              <a:ea typeface="ＭＳ Ｐゴシック" charset="0"/>
              <a:cs typeface="ＭＳ Ｐゴシック" charset="0"/>
            </a:endParaRPr>
          </a:p>
          <a:p>
            <a:endParaRPr lang="en-US" sz="1050" dirty="0"/>
          </a:p>
        </p:txBody>
      </p:sp>
      <p:sp>
        <p:nvSpPr>
          <p:cNvPr id="1269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defRPr sz="2000" b="1">
                <a:solidFill>
                  <a:schemeClr val="bg1"/>
                </a:solidFill>
                <a:latin typeface="Arial" panose="020B0604020202020204" pitchFamily="34" charset="0"/>
              </a:defRPr>
            </a:lvl1pPr>
            <a:lvl2pPr marL="742950" indent="-285750" defTabSz="931863">
              <a:defRPr sz="2000" b="1">
                <a:solidFill>
                  <a:schemeClr val="bg1"/>
                </a:solidFill>
                <a:latin typeface="Arial" panose="020B0604020202020204" pitchFamily="34" charset="0"/>
              </a:defRPr>
            </a:lvl2pPr>
            <a:lvl3pPr marL="1143000" indent="-228600" defTabSz="931863">
              <a:defRPr sz="2000" b="1">
                <a:solidFill>
                  <a:schemeClr val="bg1"/>
                </a:solidFill>
                <a:latin typeface="Arial" panose="020B0604020202020204" pitchFamily="34" charset="0"/>
              </a:defRPr>
            </a:lvl3pPr>
            <a:lvl4pPr marL="1600200" indent="-228600" defTabSz="931863">
              <a:defRPr sz="2000" b="1">
                <a:solidFill>
                  <a:schemeClr val="bg1"/>
                </a:solidFill>
                <a:latin typeface="Arial" panose="020B0604020202020204" pitchFamily="34" charset="0"/>
              </a:defRPr>
            </a:lvl4pPr>
            <a:lvl5pPr marL="2057400" indent="-228600" defTabSz="931863">
              <a:defRPr sz="2000" b="1">
                <a:solidFill>
                  <a:schemeClr val="bg1"/>
                </a:solidFill>
                <a:latin typeface="Arial" panose="020B0604020202020204" pitchFamily="34" charset="0"/>
              </a:defRPr>
            </a:lvl5pPr>
            <a:lvl6pPr marL="2514600" indent="-228600" defTabSz="931863" eaLnBrk="0" fontAlgn="base" hangingPunct="0">
              <a:spcBef>
                <a:spcPct val="0"/>
              </a:spcBef>
              <a:spcAft>
                <a:spcPct val="0"/>
              </a:spcAft>
              <a:defRPr sz="2000" b="1">
                <a:solidFill>
                  <a:schemeClr val="bg1"/>
                </a:solidFill>
                <a:latin typeface="Arial" panose="020B0604020202020204" pitchFamily="34" charset="0"/>
              </a:defRPr>
            </a:lvl6pPr>
            <a:lvl7pPr marL="2971800" indent="-228600" defTabSz="931863" eaLnBrk="0" fontAlgn="base" hangingPunct="0">
              <a:spcBef>
                <a:spcPct val="0"/>
              </a:spcBef>
              <a:spcAft>
                <a:spcPct val="0"/>
              </a:spcAft>
              <a:defRPr sz="2000" b="1">
                <a:solidFill>
                  <a:schemeClr val="bg1"/>
                </a:solidFill>
                <a:latin typeface="Arial" panose="020B0604020202020204" pitchFamily="34" charset="0"/>
              </a:defRPr>
            </a:lvl7pPr>
            <a:lvl8pPr marL="3429000" indent="-228600" defTabSz="931863" eaLnBrk="0" fontAlgn="base" hangingPunct="0">
              <a:spcBef>
                <a:spcPct val="0"/>
              </a:spcBef>
              <a:spcAft>
                <a:spcPct val="0"/>
              </a:spcAft>
              <a:defRPr sz="2000" b="1">
                <a:solidFill>
                  <a:schemeClr val="bg1"/>
                </a:solidFill>
                <a:latin typeface="Arial" panose="020B0604020202020204" pitchFamily="34" charset="0"/>
              </a:defRPr>
            </a:lvl8pPr>
            <a:lvl9pPr marL="3886200" indent="-228600" defTabSz="931863" eaLnBrk="0" fontAlgn="base" hangingPunct="0">
              <a:spcBef>
                <a:spcPct val="0"/>
              </a:spcBef>
              <a:spcAft>
                <a:spcPct val="0"/>
              </a:spcAft>
              <a:defRPr sz="2000" b="1">
                <a:solidFill>
                  <a:schemeClr val="bg1"/>
                </a:solidFill>
                <a:latin typeface="Arial" panose="020B0604020202020204" pitchFamily="34" charset="0"/>
              </a:defRPr>
            </a:lvl9pPr>
          </a:lstStyle>
          <a:p>
            <a:fld id="{FFEF8596-7247-4FAE-A936-E8968B5B8DD1}" type="slidenum">
              <a:rPr lang="en-US" sz="1200" b="0" smtClean="0">
                <a:solidFill>
                  <a:srgbClr val="000052"/>
                </a:solidFill>
              </a:rPr>
              <a:pPr/>
              <a:t>6</a:t>
            </a:fld>
            <a:endParaRPr lang="en-US" sz="1200" b="0">
              <a:solidFill>
                <a:srgbClr val="000052"/>
              </a:solidFill>
            </a:endParaRPr>
          </a:p>
        </p:txBody>
      </p:sp>
    </p:spTree>
    <p:extLst>
      <p:ext uri="{BB962C8B-B14F-4D97-AF65-F5344CB8AC3E}">
        <p14:creationId xmlns:p14="http://schemas.microsoft.com/office/powerpoint/2010/main" val="3603488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is focus of this project and will inform TTR</a:t>
            </a:r>
          </a:p>
          <a:p>
            <a:endParaRPr lang="en-US" dirty="0"/>
          </a:p>
          <a:p>
            <a:r>
              <a:rPr lang="en-US" dirty="0"/>
              <a:t>The primary and initial focus of this project will be on the foundational competencies at the early stages of medical education. These competencies will be aligned with the GME core competencies (same framework 6 core competency domains and informed by GME milestones), and we will work with the specialty societies to consider those areas that need additional focus for each specialty during the transition to residency phase (post match or specialty decision and early internship/PGY1). For example, we will have foundational competencies that are relevant to ALL physicians regardless of specialty that will be developed and assessed throughout UME. The largest specialties (FM, IM, EM, GS, Peds, Psych, OBGYN, Neuro) will have additional areas for focus in regard to the transition to residency. These already take the form of variable boot camps or TTR courses at the UME or GME level. Once we have foundational competencies, those curricula would ideally be designed or tailored to build upon the foundational competencies. In reality, these may not be done in sequential order and will need to work collaboratively to consider how the specialty comps inform the foundational comps. </a:t>
            </a:r>
          </a:p>
          <a:p>
            <a:endParaRPr lang="en-US" dirty="0"/>
          </a:p>
          <a:p>
            <a:r>
              <a:rPr lang="en-US" dirty="0"/>
              <a:t>What does a competent graduate of medical schools be able to do, know, and value regardless of specialty of practice? </a:t>
            </a:r>
          </a:p>
          <a:p>
            <a:endParaRPr lang="en-US" dirty="0"/>
          </a:p>
        </p:txBody>
      </p:sp>
      <p:sp>
        <p:nvSpPr>
          <p:cNvPr id="4" name="Slide Number Placeholder 3"/>
          <p:cNvSpPr>
            <a:spLocks noGrp="1"/>
          </p:cNvSpPr>
          <p:nvPr>
            <p:ph type="sldNum" sz="quarter" idx="5"/>
          </p:nvPr>
        </p:nvSpPr>
        <p:spPr/>
        <p:txBody>
          <a:bodyPr/>
          <a:lstStyle/>
          <a:p>
            <a:fld id="{7EECF430-FCA5-4D3E-8899-141655E6340D}" type="slidenum">
              <a:rPr lang="en-US" smtClean="0"/>
              <a:t>7</a:t>
            </a:fld>
            <a:endParaRPr lang="en-US"/>
          </a:p>
        </p:txBody>
      </p:sp>
    </p:spTree>
    <p:extLst>
      <p:ext uri="{BB962C8B-B14F-4D97-AF65-F5344CB8AC3E}">
        <p14:creationId xmlns:p14="http://schemas.microsoft.com/office/powerpoint/2010/main" val="2998095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ea typeface="Calibri"/>
              <a:cs typeface="Calibri"/>
            </a:endParaRPr>
          </a:p>
          <a:p>
            <a:r>
              <a:rPr lang="en-US" b="0" dirty="0"/>
              <a:t>LYNNE</a:t>
            </a:r>
          </a:p>
          <a:p>
            <a:endParaRPr lang="en-US" b="0" dirty="0"/>
          </a:p>
          <a:p>
            <a:r>
              <a:rPr lang="en-US" b="0" dirty="0"/>
              <a:t>The overall project is divided into four phases - </a:t>
            </a:r>
          </a:p>
          <a:p>
            <a:pPr marL="171450" indent="-171450">
              <a:buFont typeface="Arial" panose="020B0604020202020204" pitchFamily="34" charset="0"/>
              <a:buChar char="•"/>
            </a:pPr>
            <a:r>
              <a:rPr lang="en-US" b="0" dirty="0"/>
              <a:t>The first collaborative planning includes ID and invitation of key stakeholders in the work and clarification of their roles and contributions. </a:t>
            </a:r>
          </a:p>
          <a:p>
            <a:pPr marL="171450" indent="-171450">
              <a:buFont typeface="Arial" panose="020B0604020202020204" pitchFamily="34" charset="0"/>
              <a:buChar char="•"/>
            </a:pPr>
            <a:r>
              <a:rPr lang="en-US" b="0" dirty="0"/>
              <a:t>The 2</a:t>
            </a:r>
            <a:r>
              <a:rPr lang="en-US" b="0" baseline="30000" dirty="0"/>
              <a:t>nd</a:t>
            </a:r>
            <a:r>
              <a:rPr lang="en-US" b="0" dirty="0"/>
              <a:t> phase is intended to understand the landscape of practicing medicine in this century and in competency-based education in UME, GME and CPD. Specifically to ID the major trends facing health care today and CBE frameworks that are being used at the various stages of physician training and development. </a:t>
            </a:r>
            <a:r>
              <a:rPr lang="en-US" b="1" dirty="0"/>
              <a:t>What does it mean to be a physician and what are unique characteristics? </a:t>
            </a:r>
            <a:r>
              <a:rPr lang="en-US" b="0" dirty="0"/>
              <a:t>This phase also includes multiple listening sessions to stakeholders who can attest to how health care is changing, how CBE is operationalized at the local institution or program. What is their level of understanding? What are resources? What are barriers and opportunities in CBE? Who are the active organizations in CBE or who have a key stake in advancing CBE across the continuum?</a:t>
            </a:r>
            <a:r>
              <a:rPr lang="en-US" dirty="0"/>
              <a:t> </a:t>
            </a:r>
            <a:endParaRPr lang="en-US" b="0" dirty="0"/>
          </a:p>
          <a:p>
            <a:pPr marL="171450" indent="-171450">
              <a:buFont typeface="Arial" panose="020B0604020202020204" pitchFamily="34" charset="0"/>
              <a:buChar char="•"/>
            </a:pPr>
            <a:r>
              <a:rPr lang="en-US" b="0" dirty="0"/>
              <a:t>The third phase will focus on the initial development of foundational competencies. A working group of the larger advisory committee will work to draft an initial set of competencies based on the six domains of competence. This initial draft will be shared initially with the collaborators for feedback, revisioning and posted for public comment. This feedback will be collected, analyzed and used to inform revisions for the release of foundational competencies version 1.0. This version will be shared broadly and future actions for their integration will be determined with the advisors and collaborators engaged in this project. In addition, a revision cycle will be agreed upon and made public upon release. </a:t>
            </a:r>
          </a:p>
        </p:txBody>
      </p:sp>
      <p:sp>
        <p:nvSpPr>
          <p:cNvPr id="4" name="Slide Number Placeholder 3"/>
          <p:cNvSpPr>
            <a:spLocks noGrp="1"/>
          </p:cNvSpPr>
          <p:nvPr>
            <p:ph type="sldNum" sz="quarter" idx="5"/>
          </p:nvPr>
        </p:nvSpPr>
        <p:spPr/>
        <p:txBody>
          <a:bodyPr/>
          <a:lstStyle/>
          <a:p>
            <a:pPr defTabSz="931774">
              <a:defRPr/>
            </a:pPr>
            <a:fld id="{B51B49FC-712D-4E91-AFE1-932087D04F46}"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165283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pPr defTabSz="931774">
              <a:defRPr/>
            </a:pPr>
            <a:fld id="{B51B49FC-712D-4E91-AFE1-932087D04F46}"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1472057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7EECF430-FCA5-4D3E-8899-141655E6340D}" type="slidenum">
              <a:rPr lang="en-US" smtClean="0"/>
              <a:t>10</a:t>
            </a:fld>
            <a:endParaRPr lang="en-US"/>
          </a:p>
        </p:txBody>
      </p:sp>
    </p:spTree>
    <p:extLst>
      <p:ext uri="{BB962C8B-B14F-4D97-AF65-F5344CB8AC3E}">
        <p14:creationId xmlns:p14="http://schemas.microsoft.com/office/powerpoint/2010/main" val="1124141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e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47800" y="4740276"/>
            <a:ext cx="1709738"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1066800">
              <a:defRPr sz="2000" b="1">
                <a:solidFill>
                  <a:schemeClr val="bg1"/>
                </a:solidFill>
                <a:latin typeface="Arial" charset="0"/>
              </a:defRPr>
            </a:lvl1pPr>
            <a:lvl2pPr marL="742950" indent="-285750" defTabSz="1066800">
              <a:defRPr sz="2000" b="1">
                <a:solidFill>
                  <a:schemeClr val="bg1"/>
                </a:solidFill>
                <a:latin typeface="Arial" charset="0"/>
              </a:defRPr>
            </a:lvl2pPr>
            <a:lvl3pPr marL="1143000" indent="-228600" defTabSz="1066800">
              <a:defRPr sz="2000" b="1">
                <a:solidFill>
                  <a:schemeClr val="bg1"/>
                </a:solidFill>
                <a:latin typeface="Arial" charset="0"/>
              </a:defRPr>
            </a:lvl3pPr>
            <a:lvl4pPr marL="1600200" indent="-228600" defTabSz="1066800">
              <a:defRPr sz="2000" b="1">
                <a:solidFill>
                  <a:schemeClr val="bg1"/>
                </a:solidFill>
                <a:latin typeface="Arial" charset="0"/>
              </a:defRPr>
            </a:lvl4pPr>
            <a:lvl5pPr marL="2057400" indent="-228600" defTabSz="1066800">
              <a:defRPr sz="2000" b="1">
                <a:solidFill>
                  <a:schemeClr val="bg1"/>
                </a:solidFill>
                <a:latin typeface="Arial" charset="0"/>
              </a:defRPr>
            </a:lvl5pPr>
            <a:lvl6pPr marL="2514600" indent="-228600" defTabSz="1066800" eaLnBrk="0" fontAlgn="base" hangingPunct="0">
              <a:spcBef>
                <a:spcPct val="0"/>
              </a:spcBef>
              <a:spcAft>
                <a:spcPct val="0"/>
              </a:spcAft>
              <a:defRPr sz="2000" b="1">
                <a:solidFill>
                  <a:schemeClr val="bg1"/>
                </a:solidFill>
                <a:latin typeface="Arial" charset="0"/>
              </a:defRPr>
            </a:lvl6pPr>
            <a:lvl7pPr marL="2971800" indent="-228600" defTabSz="1066800" eaLnBrk="0" fontAlgn="base" hangingPunct="0">
              <a:spcBef>
                <a:spcPct val="0"/>
              </a:spcBef>
              <a:spcAft>
                <a:spcPct val="0"/>
              </a:spcAft>
              <a:defRPr sz="2000" b="1">
                <a:solidFill>
                  <a:schemeClr val="bg1"/>
                </a:solidFill>
                <a:latin typeface="Arial" charset="0"/>
              </a:defRPr>
            </a:lvl7pPr>
            <a:lvl8pPr marL="3429000" indent="-228600" defTabSz="1066800" eaLnBrk="0" fontAlgn="base" hangingPunct="0">
              <a:spcBef>
                <a:spcPct val="0"/>
              </a:spcBef>
              <a:spcAft>
                <a:spcPct val="0"/>
              </a:spcAft>
              <a:defRPr sz="2000" b="1">
                <a:solidFill>
                  <a:schemeClr val="bg1"/>
                </a:solidFill>
                <a:latin typeface="Arial" charset="0"/>
              </a:defRPr>
            </a:lvl8pPr>
            <a:lvl9pPr marL="3886200" indent="-228600" defTabSz="1066800" eaLnBrk="0" fontAlgn="base" hangingPunct="0">
              <a:spcBef>
                <a:spcPct val="0"/>
              </a:spcBef>
              <a:spcAft>
                <a:spcPct val="0"/>
              </a:spcAft>
              <a:defRPr sz="2000" b="1">
                <a:solidFill>
                  <a:schemeClr val="bg1"/>
                </a:solidFill>
                <a:latin typeface="Arial" charset="0"/>
              </a:defRPr>
            </a:lvl9pPr>
          </a:lstStyle>
          <a:p>
            <a:pPr>
              <a:spcBef>
                <a:spcPct val="50000"/>
              </a:spcBef>
            </a:pPr>
            <a:endParaRPr lang="en-US" altLang="en-US" sz="2000" b="0">
              <a:solidFill>
                <a:srgbClr val="474747"/>
              </a:solidFill>
            </a:endParaRPr>
          </a:p>
        </p:txBody>
      </p:sp>
      <p:sp>
        <p:nvSpPr>
          <p:cNvPr id="4060162" name="Rectangle 2"/>
          <p:cNvSpPr>
            <a:spLocks noGrp="1" noChangeArrowheads="1"/>
          </p:cNvSpPr>
          <p:nvPr>
            <p:ph type="ctrTitle"/>
          </p:nvPr>
        </p:nvSpPr>
        <p:spPr>
          <a:xfrm>
            <a:off x="1164167" y="2535238"/>
            <a:ext cx="7836958" cy="1187450"/>
          </a:xfrm>
        </p:spPr>
        <p:txBody>
          <a:bodyPr anchor="t"/>
          <a:lstStyle>
            <a:lvl1pPr>
              <a:lnSpc>
                <a:spcPct val="80000"/>
              </a:lnSpc>
              <a:defRPr b="1">
                <a:solidFill>
                  <a:schemeClr val="bg1"/>
                </a:solidFill>
                <a:latin typeface="+mn-lt"/>
              </a:defRPr>
            </a:lvl1pPr>
          </a:lstStyle>
          <a:p>
            <a:r>
              <a:rPr lang="en-US"/>
              <a:t>Click to edit Master title style</a:t>
            </a:r>
            <a:endParaRPr lang="en-US" dirty="0"/>
          </a:p>
        </p:txBody>
      </p:sp>
      <p:sp>
        <p:nvSpPr>
          <p:cNvPr id="4060163" name="Rectangle 3"/>
          <p:cNvSpPr>
            <a:spLocks noGrp="1" noChangeArrowheads="1"/>
          </p:cNvSpPr>
          <p:nvPr>
            <p:ph type="subTitle" idx="1"/>
          </p:nvPr>
        </p:nvSpPr>
        <p:spPr>
          <a:xfrm>
            <a:off x="1164167" y="4681539"/>
            <a:ext cx="7836958" cy="1273175"/>
          </a:xfrm>
        </p:spPr>
        <p:txBody>
          <a:bodyPr/>
          <a:lstStyle>
            <a:lvl1pPr>
              <a:defRPr sz="2600">
                <a:solidFill>
                  <a:schemeClr val="bg1"/>
                </a:solidFill>
              </a:defRPr>
            </a:lvl1pPr>
          </a:lstStyle>
          <a:p>
            <a:r>
              <a:rPr lang="en-US"/>
              <a:t>Click to edit Master subtitle style</a:t>
            </a:r>
            <a:endParaRPr lang="en-US" dirty="0"/>
          </a:p>
        </p:txBody>
      </p:sp>
      <p:sp>
        <p:nvSpPr>
          <p:cNvPr id="6" name="Text Box 79"/>
          <p:cNvSpPr txBox="1">
            <a:spLocks noChangeArrowheads="1"/>
          </p:cNvSpPr>
          <p:nvPr/>
        </p:nvSpPr>
        <p:spPr bwMode="auto">
          <a:xfrm>
            <a:off x="328002" y="6521631"/>
            <a:ext cx="75184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pPr>
              <a:defRPr/>
            </a:pPr>
            <a:r>
              <a:rPr lang="en-US" altLang="en-US" sz="800" b="0" dirty="0">
                <a:solidFill>
                  <a:schemeClr val="tx1"/>
                </a:solidFill>
              </a:rPr>
              <a:t>© 2017 AAMC. May not be reproduced without permission.</a:t>
            </a: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26" y="0"/>
            <a:ext cx="31908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 Box 79"/>
          <p:cNvSpPr txBox="1">
            <a:spLocks noChangeArrowheads="1"/>
          </p:cNvSpPr>
          <p:nvPr/>
        </p:nvSpPr>
        <p:spPr bwMode="auto">
          <a:xfrm>
            <a:off x="217933" y="6521631"/>
            <a:ext cx="75184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pPr>
              <a:defRPr/>
            </a:pPr>
            <a:r>
              <a:rPr lang="en-US" altLang="en-US" sz="800" b="0" dirty="0">
                <a:solidFill>
                  <a:schemeClr val="bg1"/>
                </a:solidFill>
              </a:rPr>
              <a:t>© 2018 AAMC. May not be reproduced without permission.</a:t>
            </a:r>
          </a:p>
        </p:txBody>
      </p:sp>
    </p:spTree>
    <p:extLst>
      <p:ext uri="{BB962C8B-B14F-4D97-AF65-F5344CB8AC3E}">
        <p14:creationId xmlns:p14="http://schemas.microsoft.com/office/powerpoint/2010/main" val="306768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p:cNvSpPr>
            <a:spLocks noGrp="1"/>
          </p:cNvSpPr>
          <p:nvPr>
            <p:ph type="sldNum" sz="quarter" idx="4"/>
          </p:nvPr>
        </p:nvSpPr>
        <p:spPr>
          <a:xfrm>
            <a:off x="0" y="6456834"/>
            <a:ext cx="2844800" cy="365125"/>
          </a:xfrm>
          <a:prstGeom prst="rect">
            <a:avLst/>
          </a:prstGeom>
        </p:spPr>
        <p:txBody>
          <a:bodyPr vert="horz" lIns="91440" tIns="45720" rIns="91440" bIns="45720" rtlCol="0" anchor="ctr"/>
          <a:lstStyle>
            <a:lvl1pPr algn="l">
              <a:defRPr sz="1400" b="0">
                <a:solidFill>
                  <a:schemeClr val="tx1"/>
                </a:solidFill>
              </a:defRPr>
            </a:lvl1pPr>
          </a:lstStyle>
          <a:p>
            <a:fld id="{51AC3CF6-25CD-4E75-9FFD-C5B9E43CD78B}" type="slidenum">
              <a:rPr lang="en-US" smtClean="0"/>
              <a:pPr/>
              <a:t>‹#›</a:t>
            </a:fld>
            <a:endParaRPr lang="en-US" dirty="0"/>
          </a:p>
        </p:txBody>
      </p:sp>
    </p:spTree>
    <p:extLst>
      <p:ext uri="{BB962C8B-B14F-4D97-AF65-F5344CB8AC3E}">
        <p14:creationId xmlns:p14="http://schemas.microsoft.com/office/powerpoint/2010/main" val="30144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5907" y="1488221"/>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5907" y="2127983"/>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9674" y="1488221"/>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9674" y="2127983"/>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759884" y="611188"/>
            <a:ext cx="11182349" cy="620712"/>
          </a:xfrm>
        </p:spPr>
        <p:txBody>
          <a:bodyPr/>
          <a:lstStyle/>
          <a:p>
            <a:r>
              <a:rPr lang="en-US"/>
              <a:t>Click to edit Master title style</a:t>
            </a:r>
            <a:endParaRPr lang="en-US" dirty="0"/>
          </a:p>
        </p:txBody>
      </p:sp>
      <p:sp>
        <p:nvSpPr>
          <p:cNvPr id="8" name="Slide Number Placeholder 5"/>
          <p:cNvSpPr>
            <a:spLocks noGrp="1"/>
          </p:cNvSpPr>
          <p:nvPr>
            <p:ph type="sldNum" sz="quarter" idx="10"/>
          </p:nvPr>
        </p:nvSpPr>
        <p:spPr>
          <a:xfrm>
            <a:off x="0" y="6456830"/>
            <a:ext cx="2844800" cy="365125"/>
          </a:xfrm>
          <a:prstGeom prst="rect">
            <a:avLst/>
          </a:prstGeom>
        </p:spPr>
        <p:txBody>
          <a:bodyPr vert="horz" lIns="91440" tIns="45720" rIns="91440" bIns="45720" rtlCol="0" anchor="ctr"/>
          <a:lstStyle>
            <a:lvl1pPr algn="l">
              <a:defRPr sz="1400" b="0">
                <a:solidFill>
                  <a:schemeClr val="tx1"/>
                </a:solidFill>
              </a:defRPr>
            </a:lvl1pPr>
          </a:lstStyle>
          <a:p>
            <a:fld id="{51AC3CF6-25CD-4E75-9FFD-C5B9E43CD78B}" type="slidenum">
              <a:rPr lang="en-US" smtClean="0"/>
              <a:pPr/>
              <a:t>‹#›</a:t>
            </a:fld>
            <a:endParaRPr lang="en-US" dirty="0"/>
          </a:p>
        </p:txBody>
      </p:sp>
    </p:spTree>
    <p:extLst>
      <p:ext uri="{BB962C8B-B14F-4D97-AF65-F5344CB8AC3E}">
        <p14:creationId xmlns:p14="http://schemas.microsoft.com/office/powerpoint/2010/main" val="131426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cstate="print"/>
          <a:srcRect/>
          <a:stretch>
            <a:fillRect/>
          </a:stretch>
        </p:blipFill>
        <p:spPr bwMode="auto">
          <a:xfrm>
            <a:off x="5384800" y="4773614"/>
            <a:ext cx="1322917" cy="992187"/>
          </a:xfrm>
          <a:prstGeom prst="rect">
            <a:avLst/>
          </a:prstGeom>
          <a:noFill/>
          <a:ln w="9525">
            <a:noFill/>
            <a:miter lim="800000"/>
            <a:headEnd/>
            <a:tailEnd/>
          </a:ln>
        </p:spPr>
      </p:pic>
      <p:pic>
        <p:nvPicPr>
          <p:cNvPr id="5" name="Picture 2" descr="Alpert Convocation"/>
          <p:cNvPicPr>
            <a:picLocks noChangeAspect="1" noChangeArrowheads="1"/>
          </p:cNvPicPr>
          <p:nvPr userDrawn="1"/>
        </p:nvPicPr>
        <p:blipFill>
          <a:blip r:embed="rId3" cstate="print"/>
          <a:srcRect/>
          <a:stretch>
            <a:fillRect/>
          </a:stretch>
        </p:blipFill>
        <p:spPr bwMode="auto">
          <a:xfrm>
            <a:off x="4673600" y="5821364"/>
            <a:ext cx="2641600" cy="1036637"/>
          </a:xfrm>
          <a:prstGeom prst="rect">
            <a:avLst/>
          </a:prstGeom>
          <a:noFill/>
          <a:ln w="9525">
            <a:noFill/>
            <a:miter lim="800000"/>
            <a:headEnd/>
            <a:tailEnd/>
          </a:ln>
        </p:spPr>
      </p:pic>
      <p:pic>
        <p:nvPicPr>
          <p:cNvPr id="6" name="Picture 3" descr="Anatomy Originals and Re-editsSK 043"/>
          <p:cNvPicPr>
            <a:picLocks noChangeAspect="1" noChangeArrowheads="1"/>
          </p:cNvPicPr>
          <p:nvPr userDrawn="1"/>
        </p:nvPicPr>
        <p:blipFill>
          <a:blip r:embed="rId4" cstate="print"/>
          <a:srcRect/>
          <a:stretch>
            <a:fillRect/>
          </a:stretch>
        </p:blipFill>
        <p:spPr bwMode="auto">
          <a:xfrm>
            <a:off x="10037235" y="5780088"/>
            <a:ext cx="2154767" cy="1077912"/>
          </a:xfrm>
          <a:prstGeom prst="rect">
            <a:avLst/>
          </a:prstGeom>
          <a:noFill/>
          <a:ln w="9525">
            <a:noFill/>
            <a:miter lim="800000"/>
            <a:headEnd/>
            <a:tailEnd/>
          </a:ln>
        </p:spPr>
      </p:pic>
      <p:pic>
        <p:nvPicPr>
          <p:cNvPr id="7" name="Picture 4" descr="_MG_0958"/>
          <p:cNvPicPr>
            <a:picLocks noChangeAspect="1" noChangeArrowheads="1"/>
          </p:cNvPicPr>
          <p:nvPr userDrawn="1"/>
        </p:nvPicPr>
        <p:blipFill>
          <a:blip r:embed="rId5" cstate="print"/>
          <a:srcRect/>
          <a:stretch>
            <a:fillRect/>
          </a:stretch>
        </p:blipFill>
        <p:spPr bwMode="auto">
          <a:xfrm>
            <a:off x="2" y="5773738"/>
            <a:ext cx="2154767" cy="1077912"/>
          </a:xfrm>
          <a:prstGeom prst="rect">
            <a:avLst/>
          </a:prstGeom>
          <a:noFill/>
          <a:ln w="9525">
            <a:noFill/>
            <a:miter lim="800000"/>
            <a:headEnd/>
            <a:tailEnd/>
          </a:ln>
        </p:spPr>
      </p:pic>
      <p:pic>
        <p:nvPicPr>
          <p:cNvPr id="8" name="Picture 12"/>
          <p:cNvPicPr>
            <a:picLocks noChangeAspect="1"/>
          </p:cNvPicPr>
          <p:nvPr userDrawn="1"/>
        </p:nvPicPr>
        <p:blipFill>
          <a:blip r:embed="rId6" cstate="print"/>
          <a:srcRect/>
          <a:stretch>
            <a:fillRect/>
          </a:stretch>
        </p:blipFill>
        <p:spPr bwMode="auto">
          <a:xfrm>
            <a:off x="2480733" y="5791200"/>
            <a:ext cx="1786467" cy="1073150"/>
          </a:xfrm>
          <a:prstGeom prst="rect">
            <a:avLst/>
          </a:prstGeom>
          <a:noFill/>
          <a:ln w="9525">
            <a:noFill/>
            <a:miter lim="800000"/>
            <a:headEnd/>
            <a:tailEnd/>
          </a:ln>
        </p:spPr>
      </p:pic>
      <p:pic>
        <p:nvPicPr>
          <p:cNvPr id="9" name="Picture 13"/>
          <p:cNvPicPr>
            <a:picLocks noChangeAspect="1"/>
          </p:cNvPicPr>
          <p:nvPr userDrawn="1"/>
        </p:nvPicPr>
        <p:blipFill>
          <a:blip r:embed="rId7" cstate="print"/>
          <a:srcRect/>
          <a:stretch>
            <a:fillRect/>
          </a:stretch>
        </p:blipFill>
        <p:spPr bwMode="auto">
          <a:xfrm>
            <a:off x="7620002" y="5808664"/>
            <a:ext cx="2171700" cy="1038225"/>
          </a:xfrm>
          <a:prstGeom prst="rect">
            <a:avLst/>
          </a:prstGeom>
          <a:noFill/>
          <a:ln w="9525">
            <a:noFill/>
            <a:miter lim="800000"/>
            <a:headEnd/>
            <a:tailEnd/>
          </a:ln>
        </p:spPr>
      </p:pic>
      <p:sp>
        <p:nvSpPr>
          <p:cNvPr id="3" name="Subtitle 2"/>
          <p:cNvSpPr>
            <a:spLocks noGrp="1"/>
          </p:cNvSpPr>
          <p:nvPr>
            <p:ph type="subTitle" idx="1"/>
          </p:nvPr>
        </p:nvSpPr>
        <p:spPr>
          <a:xfrm>
            <a:off x="609600" y="1524000"/>
            <a:ext cx="11074400" cy="2476500"/>
          </a:xfrm>
        </p:spPr>
        <p:txBody>
          <a:bodyPr anchor="ctr"/>
          <a:lstStyle>
            <a:lvl1pPr marL="0" indent="0" algn="ctr">
              <a:buNone/>
              <a:defRPr b="1" i="1"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0" name="Date Placeholder 3"/>
          <p:cNvSpPr>
            <a:spLocks noGrp="1"/>
          </p:cNvSpPr>
          <p:nvPr>
            <p:ph type="dt" sz="half" idx="10"/>
          </p:nvPr>
        </p:nvSpPr>
        <p:spPr/>
        <p:txBody>
          <a:bodyPr/>
          <a:lstStyle>
            <a:lvl1pPr>
              <a:defRPr/>
            </a:lvl1pPr>
          </a:lstStyle>
          <a:p>
            <a:pPr>
              <a:defRPr/>
            </a:pPr>
            <a:fld id="{60B5C804-A8F0-4BDF-A865-4782ABC1A80E}" type="datetimeFigureOut">
              <a:rPr lang="en-US"/>
              <a:pPr>
                <a:defRPr/>
              </a:pPr>
              <a:t>12/5/2022</a:t>
            </a:fld>
            <a:endParaRPr lang="en-US" dirty="0"/>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83619217-88B2-4052-A8E8-6E1D6795CA0D}" type="slidenum">
              <a:rPr lang="en-US"/>
              <a:pPr>
                <a:defRPr/>
              </a:pPr>
              <a:t>‹#›</a:t>
            </a:fld>
            <a:endParaRPr lang="en-US" dirty="0"/>
          </a:p>
        </p:txBody>
      </p:sp>
    </p:spTree>
    <p:extLst>
      <p:ext uri="{BB962C8B-B14F-4D97-AF65-F5344CB8AC3E}">
        <p14:creationId xmlns:p14="http://schemas.microsoft.com/office/powerpoint/2010/main" val="3003543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B20FE39-BB46-47ED-AE0A-6B9F19F9883B}" type="datetimeFigureOut">
              <a:rPr lang="en-US"/>
              <a:pPr>
                <a:defRPr/>
              </a:pPr>
              <a:t>12/5/2022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B34416-F7A7-4483-ADFB-E249764FA482}" type="slidenum">
              <a:rPr lang="en-US"/>
              <a:pPr>
                <a:defRPr/>
              </a:pPr>
              <a:t>‹#›</a:t>
            </a:fld>
            <a:endParaRPr lang="en-US" dirty="0"/>
          </a:p>
        </p:txBody>
      </p:sp>
    </p:spTree>
    <p:extLst>
      <p:ext uri="{BB962C8B-B14F-4D97-AF65-F5344CB8AC3E}">
        <p14:creationId xmlns:p14="http://schemas.microsoft.com/office/powerpoint/2010/main" val="1986453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E3B9A64-A615-40D8-94F7-1FD9ECD1E0AE}" type="datetimeFigureOut">
              <a:rPr lang="en-US"/>
              <a:pPr>
                <a:defRPr/>
              </a:pPr>
              <a:t>12/5/2022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7B8D43-46DE-43F6-A981-D958F2A7CA57}" type="slidenum">
              <a:rPr lang="en-US"/>
              <a:pPr>
                <a:defRPr/>
              </a:pPr>
              <a:t>‹#›</a:t>
            </a:fld>
            <a:endParaRPr lang="en-US" dirty="0"/>
          </a:p>
        </p:txBody>
      </p:sp>
    </p:spTree>
    <p:extLst>
      <p:ext uri="{BB962C8B-B14F-4D97-AF65-F5344CB8AC3E}">
        <p14:creationId xmlns:p14="http://schemas.microsoft.com/office/powerpoint/2010/main" val="61457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E179F66-71A6-4852-B042-5CB8A76C852A}" type="datetimeFigureOut">
              <a:rPr lang="en-US"/>
              <a:pPr>
                <a:defRPr/>
              </a:pPr>
              <a:t>12/5/2022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DFBFE3-5906-459E-A799-BBD6CA501FBE}" type="slidenum">
              <a:rPr lang="en-US"/>
              <a:pPr>
                <a:defRPr/>
              </a:pPr>
              <a:t>‹#›</a:t>
            </a:fld>
            <a:endParaRPr lang="en-US" dirty="0"/>
          </a:p>
        </p:txBody>
      </p:sp>
    </p:spTree>
    <p:extLst>
      <p:ext uri="{BB962C8B-B14F-4D97-AF65-F5344CB8AC3E}">
        <p14:creationId xmlns:p14="http://schemas.microsoft.com/office/powerpoint/2010/main" val="289326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9B5AFE3-0A3D-43F4-ADCA-081C2AA20E48}" type="datetimeFigureOut">
              <a:rPr lang="en-US"/>
              <a:pPr>
                <a:defRPr/>
              </a:pPr>
              <a:t>12/5/2022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B1249BA-B59A-4345-BED2-BE455567E1E7}" type="slidenum">
              <a:rPr lang="en-US"/>
              <a:pPr>
                <a:defRPr/>
              </a:pPr>
              <a:t>‹#›</a:t>
            </a:fld>
            <a:endParaRPr lang="en-US" dirty="0"/>
          </a:p>
        </p:txBody>
      </p:sp>
    </p:spTree>
    <p:extLst>
      <p:ext uri="{BB962C8B-B14F-4D97-AF65-F5344CB8AC3E}">
        <p14:creationId xmlns:p14="http://schemas.microsoft.com/office/powerpoint/2010/main" val="3108336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effectLst/>
              </a:defRPr>
            </a:lvl1p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C489F49B-72C8-421C-9C95-93DED59384E1}" type="datetimeFigureOut">
              <a:rPr lang="en-US"/>
              <a:pPr>
                <a:defRPr/>
              </a:pPr>
              <a:t>12/5/2022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760ECEB-30DE-4339-B43A-944F1D491B4E}" type="slidenum">
              <a:rPr lang="en-US"/>
              <a:pPr>
                <a:defRPr/>
              </a:pPr>
              <a:t>‹#›</a:t>
            </a:fld>
            <a:endParaRPr lang="en-US" dirty="0"/>
          </a:p>
        </p:txBody>
      </p:sp>
    </p:spTree>
    <p:extLst>
      <p:ext uri="{BB962C8B-B14F-4D97-AF65-F5344CB8AC3E}">
        <p14:creationId xmlns:p14="http://schemas.microsoft.com/office/powerpoint/2010/main" val="3958425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F98A05-B9AB-4BF3-B298-B0503DD7C71E}" type="datetimeFigureOut">
              <a:rPr lang="en-US"/>
              <a:pPr>
                <a:defRPr/>
              </a:pPr>
              <a:t>12/5/2022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DBB8D50-F622-4CE3-BBF2-2D2A536D7F7A}" type="slidenum">
              <a:rPr lang="en-US"/>
              <a:pPr>
                <a:defRPr/>
              </a:pPr>
              <a:t>‹#›</a:t>
            </a:fld>
            <a:endParaRPr lang="en-US" dirty="0"/>
          </a:p>
        </p:txBody>
      </p:sp>
    </p:spTree>
    <p:extLst>
      <p:ext uri="{BB962C8B-B14F-4D97-AF65-F5344CB8AC3E}">
        <p14:creationId xmlns:p14="http://schemas.microsoft.com/office/powerpoint/2010/main" val="3274674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810CFF-3917-4EF1-9817-10A308023231}" type="datetimeFigureOut">
              <a:rPr lang="en-US"/>
              <a:pPr>
                <a:defRPr/>
              </a:pPr>
              <a:t>12/5/2022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9C3510-6DC9-4D05-B780-FEA84D4BB82A}" type="slidenum">
              <a:rPr lang="en-US"/>
              <a:pPr>
                <a:defRPr/>
              </a:pPr>
              <a:t>‹#›</a:t>
            </a:fld>
            <a:endParaRPr lang="en-US" dirty="0"/>
          </a:p>
        </p:txBody>
      </p:sp>
    </p:spTree>
    <p:extLst>
      <p:ext uri="{BB962C8B-B14F-4D97-AF65-F5344CB8AC3E}">
        <p14:creationId xmlns:p14="http://schemas.microsoft.com/office/powerpoint/2010/main" val="2882472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101" y="1127362"/>
            <a:ext cx="10651067" cy="4767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title"/>
          </p:nvPr>
        </p:nvSpPr>
        <p:spPr bwMode="auto">
          <a:xfrm>
            <a:off x="768623"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7" name="Slide Number Placeholder 1"/>
          <p:cNvSpPr>
            <a:spLocks noGrp="1"/>
          </p:cNvSpPr>
          <p:nvPr>
            <p:ph type="sldNum" sz="quarter" idx="4"/>
          </p:nvPr>
        </p:nvSpPr>
        <p:spPr>
          <a:xfrm>
            <a:off x="110068" y="6436784"/>
            <a:ext cx="521677" cy="365125"/>
          </a:xfrm>
          <a:prstGeom prst="rect">
            <a:avLst/>
          </a:prstGeom>
        </p:spPr>
        <p:txBody>
          <a:bodyPr vert="horz" lIns="91440" tIns="45720" rIns="91440" bIns="45720" rtlCol="0" anchor="ctr"/>
          <a:lstStyle>
            <a:lvl1pPr algn="l">
              <a:defRPr sz="1200" b="0" smtClean="0">
                <a:solidFill>
                  <a:schemeClr val="bg1"/>
                </a:solidFill>
              </a:defRPr>
            </a:lvl1pPr>
          </a:lstStyle>
          <a:p>
            <a:fld id="{D19764AC-647C-4A33-9CC7-2C729818CDB2}" type="slidenum">
              <a:rPr lang="en-US" smtClean="0"/>
              <a:t>‹#›</a:t>
            </a:fld>
            <a:endParaRPr lang="en-US"/>
          </a:p>
        </p:txBody>
      </p:sp>
    </p:spTree>
    <p:extLst>
      <p:ext uri="{BB962C8B-B14F-4D97-AF65-F5344CB8AC3E}">
        <p14:creationId xmlns:p14="http://schemas.microsoft.com/office/powerpoint/2010/main" val="288356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6C46EA0-D190-4B1C-8490-487DF226A056}" type="datetimeFigureOut">
              <a:rPr lang="en-US"/>
              <a:pPr>
                <a:defRPr/>
              </a:pPr>
              <a:t>12/5/2022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C1653-BD5D-4965-BACD-71232830E2C7}" type="slidenum">
              <a:rPr lang="en-US"/>
              <a:pPr>
                <a:defRPr/>
              </a:pPr>
              <a:t>‹#›</a:t>
            </a:fld>
            <a:endParaRPr lang="en-US" dirty="0"/>
          </a:p>
        </p:txBody>
      </p:sp>
    </p:spTree>
    <p:extLst>
      <p:ext uri="{BB962C8B-B14F-4D97-AF65-F5344CB8AC3E}">
        <p14:creationId xmlns:p14="http://schemas.microsoft.com/office/powerpoint/2010/main" val="2258499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C48515F-B998-4E56-8C92-D40D01FA5E38}" type="datetimeFigureOut">
              <a:rPr lang="en-US"/>
              <a:pPr>
                <a:defRPr/>
              </a:pPr>
              <a:t>12/5/2022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786622-97C7-42AB-BB21-23FE3C8CF75B}" type="slidenum">
              <a:rPr lang="en-US"/>
              <a:pPr>
                <a:defRPr/>
              </a:pPr>
              <a:t>‹#›</a:t>
            </a:fld>
            <a:endParaRPr lang="en-US" dirty="0"/>
          </a:p>
        </p:txBody>
      </p:sp>
    </p:spTree>
    <p:extLst>
      <p:ext uri="{BB962C8B-B14F-4D97-AF65-F5344CB8AC3E}">
        <p14:creationId xmlns:p14="http://schemas.microsoft.com/office/powerpoint/2010/main" val="3410662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1B72176-06B5-4B2E-A8DB-C67776307926}" type="datetimeFigureOut">
              <a:rPr lang="en-US"/>
              <a:pPr>
                <a:defRPr/>
              </a:pPr>
              <a:t>12/5/2022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4C744E-FB02-48DE-A54D-7576E9938E16}" type="slidenum">
              <a:rPr lang="en-US"/>
              <a:pPr>
                <a:defRPr/>
              </a:pPr>
              <a:t>‹#›</a:t>
            </a:fld>
            <a:endParaRPr lang="en-US" dirty="0"/>
          </a:p>
        </p:txBody>
      </p:sp>
    </p:spTree>
    <p:extLst>
      <p:ext uri="{BB962C8B-B14F-4D97-AF65-F5344CB8AC3E}">
        <p14:creationId xmlns:p14="http://schemas.microsoft.com/office/powerpoint/2010/main" val="3113896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962170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100" y="1127362"/>
            <a:ext cx="10651067" cy="4767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title"/>
          </p:nvPr>
        </p:nvSpPr>
        <p:spPr bwMode="auto">
          <a:xfrm>
            <a:off x="768622"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7" name="Slide Number Placeholder 1"/>
          <p:cNvSpPr>
            <a:spLocks noGrp="1"/>
          </p:cNvSpPr>
          <p:nvPr>
            <p:ph type="sldNum" sz="quarter" idx="4"/>
          </p:nvPr>
        </p:nvSpPr>
        <p:spPr>
          <a:xfrm>
            <a:off x="110068" y="6436784"/>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F5D3FE59-4284-2A45-929E-71D2CB10F5B4}" type="slidenum">
              <a:rPr lang="en-US" smtClean="0"/>
              <a:pPr>
                <a:defRPr/>
              </a:pPr>
              <a:t>‹#›</a:t>
            </a:fld>
            <a:endParaRPr lang="en-US" dirty="0"/>
          </a:p>
        </p:txBody>
      </p:sp>
    </p:spTree>
    <p:extLst>
      <p:ext uri="{BB962C8B-B14F-4D97-AF65-F5344CB8AC3E}">
        <p14:creationId xmlns:p14="http://schemas.microsoft.com/office/powerpoint/2010/main" val="747101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4700" y="1100323"/>
            <a:ext cx="5223933"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1834" y="1100323"/>
            <a:ext cx="5223933"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title"/>
          </p:nvPr>
        </p:nvSpPr>
        <p:spPr bwMode="auto">
          <a:xfrm>
            <a:off x="768622"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8"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Tree>
    <p:extLst>
      <p:ext uri="{BB962C8B-B14F-4D97-AF65-F5344CB8AC3E}">
        <p14:creationId xmlns:p14="http://schemas.microsoft.com/office/powerpoint/2010/main" val="32917215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768622"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6"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Tree>
    <p:extLst>
      <p:ext uri="{BB962C8B-B14F-4D97-AF65-F5344CB8AC3E}">
        <p14:creationId xmlns:p14="http://schemas.microsoft.com/office/powerpoint/2010/main" val="38994935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3"/>
          </a:p>
        </p:txBody>
      </p:sp>
      <p:sp>
        <p:nvSpPr>
          <p:cNvPr id="10" name="Rectangle 9"/>
          <p:cNvSpPr/>
          <p:nvPr userDrawn="1"/>
        </p:nvSpPr>
        <p:spPr>
          <a:xfrm>
            <a:off x="-1" y="6428097"/>
            <a:ext cx="12192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3"/>
          </a:p>
        </p:txBody>
      </p:sp>
      <p:sp>
        <p:nvSpPr>
          <p:cNvPr id="2" name="Title 1"/>
          <p:cNvSpPr>
            <a:spLocks noGrp="1"/>
          </p:cNvSpPr>
          <p:nvPr>
            <p:ph type="ctrTitle"/>
          </p:nvPr>
        </p:nvSpPr>
        <p:spPr>
          <a:xfrm>
            <a:off x="3958731" y="2370668"/>
            <a:ext cx="7474373" cy="1139296"/>
          </a:xfrm>
        </p:spPr>
        <p:txBody>
          <a:bodyPr anchor="b"/>
          <a:lstStyle>
            <a:lvl1pPr algn="l">
              <a:defRPr sz="18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3958731" y="3602039"/>
            <a:ext cx="7474373" cy="1024149"/>
          </a:xfrm>
        </p:spPr>
        <p:txBody>
          <a:bodyPr>
            <a:normAutofit/>
          </a:bodyPr>
          <a:lstStyle>
            <a:lvl1pPr marL="0" indent="0" algn="l">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8731" y="297658"/>
            <a:ext cx="3831221" cy="811676"/>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893" y="31740"/>
            <a:ext cx="3648809" cy="6372245"/>
          </a:xfrm>
          <a:prstGeom prst="rect">
            <a:avLst/>
          </a:prstGeom>
        </p:spPr>
      </p:pic>
    </p:spTree>
    <p:extLst>
      <p:ext uri="{BB962C8B-B14F-4D97-AF65-F5344CB8AC3E}">
        <p14:creationId xmlns:p14="http://schemas.microsoft.com/office/powerpoint/2010/main" val="562054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a:xfrm>
            <a:off x="-2"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3"/>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568" y="640554"/>
            <a:ext cx="3831221" cy="811676"/>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615" y="1565492"/>
            <a:ext cx="12086492" cy="3376389"/>
          </a:xfrm>
          <a:prstGeom prst="rect">
            <a:avLst/>
          </a:prstGeom>
        </p:spPr>
      </p:pic>
      <p:sp>
        <p:nvSpPr>
          <p:cNvPr id="10" name="Rectangle 9"/>
          <p:cNvSpPr/>
          <p:nvPr userDrawn="1"/>
        </p:nvSpPr>
        <p:spPr>
          <a:xfrm>
            <a:off x="0" y="5007163"/>
            <a:ext cx="12192000" cy="14582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3"/>
          </a:p>
        </p:txBody>
      </p:sp>
      <p:sp>
        <p:nvSpPr>
          <p:cNvPr id="2" name="Title 1"/>
          <p:cNvSpPr>
            <a:spLocks noGrp="1"/>
          </p:cNvSpPr>
          <p:nvPr>
            <p:ph type="ctrTitle"/>
          </p:nvPr>
        </p:nvSpPr>
        <p:spPr>
          <a:xfrm>
            <a:off x="4073031" y="5055140"/>
            <a:ext cx="7474373" cy="569648"/>
          </a:xfrm>
        </p:spPr>
        <p:txBody>
          <a:bodyPr anchor="b"/>
          <a:lstStyle>
            <a:lvl1pPr algn="l">
              <a:defRPr sz="18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4073031" y="5716865"/>
            <a:ext cx="7474373" cy="499299"/>
          </a:xfrm>
        </p:spPr>
        <p:txBody>
          <a:bodyPr>
            <a:normAutofit/>
          </a:bodyPr>
          <a:lstStyle>
            <a:lvl1pPr marL="0" indent="0" algn="l">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1" name="Rectangle 10"/>
          <p:cNvSpPr/>
          <p:nvPr userDrawn="1"/>
        </p:nvSpPr>
        <p:spPr>
          <a:xfrm>
            <a:off x="-1" y="6428097"/>
            <a:ext cx="12192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3"/>
          </a:p>
        </p:txBody>
      </p:sp>
    </p:spTree>
    <p:extLst>
      <p:ext uri="{BB962C8B-B14F-4D97-AF65-F5344CB8AC3E}">
        <p14:creationId xmlns:p14="http://schemas.microsoft.com/office/powerpoint/2010/main" val="15459230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4465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3"/>
          </a:p>
        </p:txBody>
      </p:sp>
      <p:sp>
        <p:nvSpPr>
          <p:cNvPr id="12" name="TitleBottomPlaceholder"/>
          <p:cNvSpPr>
            <a:spLocks noChangeArrowheads="1"/>
          </p:cNvSpPr>
          <p:nvPr userDrawn="1"/>
        </p:nvSpPr>
        <p:spPr bwMode="auto">
          <a:xfrm>
            <a:off x="0" y="2283841"/>
            <a:ext cx="2984827" cy="4187763"/>
          </a:xfrm>
          <a:prstGeom prst="rect">
            <a:avLst/>
          </a:prstGeom>
          <a:solidFill>
            <a:schemeClr val="accent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224" dirty="0">
              <a:solidFill>
                <a:srgbClr val="000000"/>
              </a:solidFill>
              <a:cs typeface="+mn-cs"/>
            </a:endParaRPr>
          </a:p>
        </p:txBody>
      </p:sp>
      <p:sp>
        <p:nvSpPr>
          <p:cNvPr id="13314" name="Rectangle 1026"/>
          <p:cNvSpPr>
            <a:spLocks noGrp="1" noChangeArrowheads="1"/>
          </p:cNvSpPr>
          <p:nvPr>
            <p:ph type="ctrTitle"/>
          </p:nvPr>
        </p:nvSpPr>
        <p:spPr>
          <a:xfrm>
            <a:off x="3474500" y="3105358"/>
            <a:ext cx="6714779" cy="502445"/>
          </a:xfrm>
        </p:spPr>
        <p:txBody>
          <a:bodyPr anchor="t"/>
          <a:lstStyle>
            <a:lvl1pPr>
              <a:defRPr sz="1800" b="1"/>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a:xfrm>
            <a:off x="3474500" y="3711729"/>
            <a:ext cx="6714779" cy="300082"/>
          </a:xfrm>
        </p:spPr>
        <p:txBody>
          <a:bodyPr>
            <a:spAutoFit/>
          </a:bodyPr>
          <a:lstStyle>
            <a:lvl1pPr marL="0" indent="0">
              <a:buNone/>
              <a:defRPr sz="1500"/>
            </a:lvl1pPr>
          </a:lstStyle>
          <a:p>
            <a:pPr lvl="0"/>
            <a:r>
              <a:rPr lang="en-US" noProof="0"/>
              <a:t>Click to edit Master subtitle style</a:t>
            </a:r>
            <a:endParaRPr lang="en-US" noProof="0" dirty="0"/>
          </a:p>
        </p:txBody>
      </p:sp>
      <p:grpSp>
        <p:nvGrpSpPr>
          <p:cNvPr id="13513" name="McK Title Elements"/>
          <p:cNvGrpSpPr>
            <a:grpSpLocks/>
          </p:cNvGrpSpPr>
          <p:nvPr/>
        </p:nvGrpSpPr>
        <p:grpSpPr bwMode="auto">
          <a:xfrm>
            <a:off x="1" y="1"/>
            <a:ext cx="12187680" cy="6859620"/>
            <a:chOff x="0" y="0"/>
            <a:chExt cx="5643" cy="4235"/>
          </a:xfrm>
        </p:grpSpPr>
        <p:sp>
          <p:nvSpPr>
            <p:cNvPr id="13332" name="McK Document type" hidden="1"/>
            <p:cNvSpPr txBox="1">
              <a:spLocks noChangeArrowheads="1"/>
            </p:cNvSpPr>
            <p:nvPr userDrawn="1"/>
          </p:nvSpPr>
          <p:spPr bwMode="auto">
            <a:xfrm>
              <a:off x="1663" y="3140"/>
              <a:ext cx="3109" cy="1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071" dirty="0">
                  <a:solidFill>
                    <a:srgbClr val="000000"/>
                  </a:solidFill>
                  <a:cs typeface="+mn-cs"/>
                </a:rPr>
                <a:t>Document type</a:t>
              </a:r>
            </a:p>
          </p:txBody>
        </p:sp>
        <p:sp>
          <p:nvSpPr>
            <p:cNvPr id="13333" name="McK Date" hidden="1"/>
            <p:cNvSpPr txBox="1">
              <a:spLocks noChangeArrowheads="1"/>
            </p:cNvSpPr>
            <p:nvPr userDrawn="1"/>
          </p:nvSpPr>
          <p:spPr bwMode="auto">
            <a:xfrm>
              <a:off x="1663" y="3275"/>
              <a:ext cx="3109" cy="1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071" dirty="0">
                  <a:solidFill>
                    <a:srgbClr val="000000"/>
                  </a:solidFill>
                  <a:cs typeface="+mn-cs"/>
                </a:rPr>
                <a:t>Date</a:t>
              </a:r>
            </a:p>
          </p:txBody>
        </p:sp>
        <p:sp>
          <p:nvSpPr>
            <p:cNvPr id="13352" name="McK Disclaimer" hidden="1"/>
            <p:cNvSpPr>
              <a:spLocks noChangeArrowheads="1"/>
            </p:cNvSpPr>
            <p:nvPr userDrawn="1"/>
          </p:nvSpPr>
          <p:spPr bwMode="auto">
            <a:xfrm>
              <a:off x="1663" y="3752"/>
              <a:ext cx="2777"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615901" eaLnBrk="0" hangingPunct="0"/>
              <a:r>
                <a:rPr lang="en-US" sz="612" dirty="0">
                  <a:solidFill>
                    <a:srgbClr val="000000"/>
                  </a:solidFill>
                  <a:cs typeface="+mn-cs"/>
                </a:rPr>
                <a:t>CONFIDENTIAL AND PROPRIETARY</a:t>
              </a:r>
            </a:p>
            <a:p>
              <a:pPr defTabSz="615901" eaLnBrk="0" hangingPunct="0"/>
              <a:r>
                <a:rPr lang="en-US" sz="612" dirty="0">
                  <a:solidFill>
                    <a:srgbClr val="000000"/>
                  </a:solidFill>
                  <a:cs typeface="+mn-cs"/>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224" dirty="0">
                <a:solidFill>
                  <a:srgbClr val="000000"/>
                </a:solidFill>
                <a:cs typeface="+mn-cs"/>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224" dirty="0">
                <a:solidFill>
                  <a:srgbClr val="000000"/>
                </a:solidFill>
                <a:cs typeface="+mn-cs"/>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224" dirty="0">
                <a:solidFill>
                  <a:srgbClr val="000000"/>
                </a:solidFill>
                <a:cs typeface="+mn-cs"/>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0082" y="6574547"/>
            <a:ext cx="2226740" cy="195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0" y="1"/>
            <a:ext cx="2984827" cy="2283840"/>
          </a:xfrm>
          <a:prstGeom prst="rect">
            <a:avLst/>
          </a:prstGeom>
          <a:solidFill>
            <a:srgbClr val="F8BF5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224" dirty="0">
              <a:solidFill>
                <a:srgbClr val="000000"/>
              </a:solidFill>
              <a:cs typeface="+mn-cs"/>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1727" y="1504988"/>
            <a:ext cx="3831221" cy="811676"/>
          </a:xfrm>
          <a:prstGeom prst="rect">
            <a:avLst/>
          </a:prstGeom>
        </p:spPr>
      </p:pic>
      <p:sp>
        <p:nvSpPr>
          <p:cNvPr id="18" name="Rectangle 17"/>
          <p:cNvSpPr/>
          <p:nvPr userDrawn="1"/>
        </p:nvSpPr>
        <p:spPr>
          <a:xfrm>
            <a:off x="-1" y="6428097"/>
            <a:ext cx="12192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3"/>
          </a:p>
        </p:txBody>
      </p:sp>
    </p:spTree>
    <p:extLst>
      <p:ext uri="{BB962C8B-B14F-4D97-AF65-F5344CB8AC3E}">
        <p14:creationId xmlns:p14="http://schemas.microsoft.com/office/powerpoint/2010/main" val="3471070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4700" y="1100323"/>
            <a:ext cx="5223933"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1834" y="1100323"/>
            <a:ext cx="5223933"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title"/>
          </p:nvPr>
        </p:nvSpPr>
        <p:spPr bwMode="auto">
          <a:xfrm>
            <a:off x="768623"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8" name="Slide Number Placeholder 1"/>
          <p:cNvSpPr>
            <a:spLocks noGrp="1"/>
          </p:cNvSpPr>
          <p:nvPr>
            <p:ph type="sldNum" sz="quarter" idx="4"/>
          </p:nvPr>
        </p:nvSpPr>
        <p:spPr>
          <a:xfrm>
            <a:off x="76201" y="6419851"/>
            <a:ext cx="521677" cy="365125"/>
          </a:xfrm>
          <a:prstGeom prst="rect">
            <a:avLst/>
          </a:prstGeom>
        </p:spPr>
        <p:txBody>
          <a:bodyPr vert="horz" lIns="91440" tIns="45720" rIns="91440" bIns="45720" rtlCol="0" anchor="ctr"/>
          <a:lstStyle>
            <a:lvl1pPr algn="l">
              <a:defRPr sz="1200" b="0" smtClean="0">
                <a:solidFill>
                  <a:schemeClr val="bg1"/>
                </a:solidFill>
              </a:defRPr>
            </a:lvl1pPr>
          </a:lstStyle>
          <a:p>
            <a:fld id="{D19764AC-647C-4A33-9CC7-2C729818CDB2}" type="slidenum">
              <a:rPr lang="en-US" smtClean="0"/>
              <a:t>‹#›</a:t>
            </a:fld>
            <a:endParaRPr lang="en-US"/>
          </a:p>
        </p:txBody>
      </p:sp>
    </p:spTree>
    <p:extLst>
      <p:ext uri="{BB962C8B-B14F-4D97-AF65-F5344CB8AC3E}">
        <p14:creationId xmlns:p14="http://schemas.microsoft.com/office/powerpoint/2010/main" val="127016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4" y="1142358"/>
            <a:ext cx="11672551" cy="5175176"/>
          </a:xfrm>
        </p:spPr>
        <p:txBody>
          <a:bodyPr>
            <a:noAutofit/>
          </a:bodyPr>
          <a:lstStyle>
            <a:lvl1pPr>
              <a:buClr>
                <a:schemeClr val="tx2"/>
              </a:buClr>
              <a:defRPr sz="1200">
                <a:solidFill>
                  <a:schemeClr val="tx1"/>
                </a:solidFill>
                <a:latin typeface="Arial" panose="020B0604020202020204" pitchFamily="34" charset="0"/>
                <a:cs typeface="Arial" panose="020B0604020202020204" pitchFamily="34" charset="0"/>
              </a:defRPr>
            </a:lvl1pPr>
            <a:lvl2pPr marL="384573" indent="-126206">
              <a:buClr>
                <a:schemeClr val="tx2"/>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560785" indent="-170260">
              <a:buClr>
                <a:schemeClr val="tx2"/>
              </a:buClr>
              <a:buSzPct val="120000"/>
              <a:buFont typeface="Arial" panose="020B0604020202020204" pitchFamily="34" charset="0"/>
              <a:buChar char="▫"/>
              <a:tabLst/>
              <a:defRPr sz="1200">
                <a:solidFill>
                  <a:schemeClr val="tx1"/>
                </a:solidFill>
                <a:latin typeface="Arial" panose="020B0604020202020204" pitchFamily="34" charset="0"/>
                <a:cs typeface="Arial" panose="020B0604020202020204" pitchFamily="34" charset="0"/>
              </a:defRPr>
            </a:lvl3pPr>
            <a:lvl4pPr>
              <a:buClr>
                <a:schemeClr val="tx2"/>
              </a:buClr>
              <a:defRPr sz="1200">
                <a:solidFill>
                  <a:schemeClr val="tx1"/>
                </a:solidFill>
                <a:latin typeface="Arial" panose="020B0604020202020204" pitchFamily="34" charset="0"/>
                <a:cs typeface="Arial" panose="020B0604020202020204" pitchFamily="34" charset="0"/>
              </a:defRPr>
            </a:lvl4pPr>
            <a:lvl5pPr>
              <a:buClr>
                <a:schemeClr val="tx2"/>
              </a:buClr>
              <a:defRPr sz="12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p:nvPr>
        </p:nvSpPr>
        <p:spPr>
          <a:xfrm>
            <a:off x="231774" y="155578"/>
            <a:ext cx="11670161" cy="634999"/>
          </a:xfrm>
        </p:spPr>
        <p:txBody>
          <a:bodyPr/>
          <a:lstStyle>
            <a:lvl1pPr>
              <a:defRPr>
                <a:solidFill>
                  <a:schemeClr val="tx2"/>
                </a:solidFill>
              </a:defRPr>
            </a:lvl1pPr>
          </a:lstStyle>
          <a:p>
            <a:r>
              <a:rPr lang="en-US"/>
              <a:t>Click to edit Master title style</a:t>
            </a:r>
            <a:endParaRPr lang="en-US" dirty="0"/>
          </a:p>
        </p:txBody>
      </p:sp>
      <p:sp>
        <p:nvSpPr>
          <p:cNvPr id="11" name="Rectangle 10"/>
          <p:cNvSpPr>
            <a:spLocks noChangeArrowheads="1"/>
          </p:cNvSpPr>
          <p:nvPr userDrawn="1"/>
        </p:nvSpPr>
        <p:spPr bwMode="auto">
          <a:xfrm>
            <a:off x="2" y="878505"/>
            <a:ext cx="1219847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583" dirty="0">
              <a:solidFill>
                <a:srgbClr val="FFFFFF"/>
              </a:solidFill>
              <a:latin typeface="Arial"/>
              <a:cs typeface="+mn-cs"/>
            </a:endParaRPr>
          </a:p>
        </p:txBody>
      </p:sp>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583" dirty="0">
              <a:solidFill>
                <a:srgbClr val="FFFFFF"/>
              </a:solidFill>
              <a:latin typeface="Arial"/>
              <a:cs typeface="+mn-cs"/>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583" dirty="0">
              <a:solidFill>
                <a:srgbClr val="FFFFFF"/>
              </a:solidFill>
              <a:latin typeface="Arial"/>
              <a:cs typeface="+mn-cs"/>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22430" y="6543028"/>
            <a:ext cx="1576916" cy="271437"/>
          </a:xfrm>
          <a:prstGeom prst="rect">
            <a:avLst/>
          </a:prstGeom>
        </p:spPr>
      </p:pic>
      <p:sp>
        <p:nvSpPr>
          <p:cNvPr id="18" name="Rectangle 17"/>
          <p:cNvSpPr>
            <a:spLocks noChangeArrowheads="1"/>
          </p:cNvSpPr>
          <p:nvPr userDrawn="1"/>
        </p:nvSpPr>
        <p:spPr bwMode="auto">
          <a:xfrm>
            <a:off x="9405849" y="878505"/>
            <a:ext cx="1626551"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583" dirty="0">
              <a:solidFill>
                <a:srgbClr val="FFFFFF"/>
              </a:solidFill>
              <a:latin typeface="Arial"/>
              <a:cs typeface="+mn-cs"/>
            </a:endParaRPr>
          </a:p>
        </p:txBody>
      </p:sp>
      <p:sp>
        <p:nvSpPr>
          <p:cNvPr id="19" name="Rectangle 18"/>
          <p:cNvSpPr>
            <a:spLocks noChangeArrowheads="1"/>
          </p:cNvSpPr>
          <p:nvPr userDrawn="1"/>
        </p:nvSpPr>
        <p:spPr bwMode="auto">
          <a:xfrm>
            <a:off x="11032399" y="878505"/>
            <a:ext cx="1159604"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583" dirty="0">
              <a:solidFill>
                <a:srgbClr val="FFFFFF"/>
              </a:solidFill>
              <a:latin typeface="Arial"/>
              <a:cs typeface="+mn-cs"/>
            </a:endParaRPr>
          </a:p>
        </p:txBody>
      </p:sp>
    </p:spTree>
    <p:extLst>
      <p:ext uri="{BB962C8B-B14F-4D97-AF65-F5344CB8AC3E}">
        <p14:creationId xmlns:p14="http://schemas.microsoft.com/office/powerpoint/2010/main" val="11343902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4" y="1142358"/>
            <a:ext cx="11672551" cy="5175176"/>
          </a:xfrm>
        </p:spPr>
        <p:txBody>
          <a:bodyPr>
            <a:noAutofit/>
          </a:bodyPr>
          <a:lstStyle>
            <a:lvl1pPr>
              <a:buClr>
                <a:schemeClr val="tx2"/>
              </a:buClr>
              <a:defRPr sz="1200">
                <a:solidFill>
                  <a:schemeClr val="tx1"/>
                </a:solidFill>
                <a:latin typeface="Arial" panose="020B0604020202020204" pitchFamily="34" charset="0"/>
                <a:cs typeface="Arial" panose="020B0604020202020204" pitchFamily="34" charset="0"/>
              </a:defRPr>
            </a:lvl1pPr>
            <a:lvl2pPr marL="384573" indent="-126206">
              <a:buClr>
                <a:schemeClr val="tx2"/>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560785" indent="-170260">
              <a:buClr>
                <a:schemeClr val="tx2"/>
              </a:buClr>
              <a:buSzPct val="120000"/>
              <a:buFont typeface="Arial" panose="020B0604020202020204" pitchFamily="34" charset="0"/>
              <a:buChar char="▫"/>
              <a:tabLst/>
              <a:defRPr sz="1200">
                <a:solidFill>
                  <a:schemeClr val="tx1"/>
                </a:solidFill>
                <a:latin typeface="Arial" panose="020B0604020202020204" pitchFamily="34" charset="0"/>
                <a:cs typeface="Arial" panose="020B0604020202020204" pitchFamily="34" charset="0"/>
              </a:defRPr>
            </a:lvl3pPr>
            <a:lvl4pPr>
              <a:buClr>
                <a:schemeClr val="tx2"/>
              </a:buClr>
              <a:defRPr sz="1200">
                <a:solidFill>
                  <a:schemeClr val="tx1"/>
                </a:solidFill>
                <a:latin typeface="Arial" panose="020B0604020202020204" pitchFamily="34" charset="0"/>
                <a:cs typeface="Arial" panose="020B0604020202020204" pitchFamily="34" charset="0"/>
              </a:defRPr>
            </a:lvl4pPr>
            <a:lvl5pPr>
              <a:buClr>
                <a:schemeClr val="tx2"/>
              </a:buClr>
              <a:defRPr sz="12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11"/>
          </p:nvPr>
        </p:nvSpPr>
        <p:spPr>
          <a:xfrm>
            <a:off x="279403" y="6660156"/>
            <a:ext cx="9426572" cy="189778"/>
          </a:xfrm>
          <a:prstGeom prst="rect">
            <a:avLst/>
          </a:prstGeom>
        </p:spPr>
        <p:txBody>
          <a:bodyPr anchor="b"/>
          <a:lstStyle>
            <a:lvl1pPr marL="0" indent="0">
              <a:spcBef>
                <a:spcPts val="0"/>
              </a:spcBef>
              <a:buNone/>
              <a:defRPr sz="600">
                <a:solidFill>
                  <a:schemeClr val="bg2"/>
                </a:solidFill>
              </a:defRPr>
            </a:lvl1pPr>
          </a:lstStyle>
          <a:p>
            <a:pPr lvl="0"/>
            <a:r>
              <a:rPr lang="en-US"/>
              <a:t>Click to edit Master text styles</a:t>
            </a:r>
          </a:p>
        </p:txBody>
      </p:sp>
      <p:sp>
        <p:nvSpPr>
          <p:cNvPr id="14" name="Title 13"/>
          <p:cNvSpPr>
            <a:spLocks noGrp="1"/>
          </p:cNvSpPr>
          <p:nvPr>
            <p:ph type="title"/>
          </p:nvPr>
        </p:nvSpPr>
        <p:spPr>
          <a:xfrm>
            <a:off x="231774" y="155578"/>
            <a:ext cx="11670161" cy="634999"/>
          </a:xfrm>
        </p:spPr>
        <p:txBody>
          <a:bodyPr/>
          <a:lstStyle>
            <a:lvl1pPr>
              <a:defRPr>
                <a:solidFill>
                  <a:schemeClr val="tx2"/>
                </a:solidFill>
              </a:defRPr>
            </a:lvl1pPr>
          </a:lstStyle>
          <a:p>
            <a:r>
              <a:rPr lang="en-US"/>
              <a:t>Click to edit Master title style</a:t>
            </a:r>
            <a:endParaRPr lang="en-US" dirty="0"/>
          </a:p>
        </p:txBody>
      </p:sp>
      <p:sp>
        <p:nvSpPr>
          <p:cNvPr id="11" name="Rectangle 10"/>
          <p:cNvSpPr>
            <a:spLocks noChangeArrowheads="1"/>
          </p:cNvSpPr>
          <p:nvPr userDrawn="1"/>
        </p:nvSpPr>
        <p:spPr bwMode="auto">
          <a:xfrm>
            <a:off x="2" y="878505"/>
            <a:ext cx="1219847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583" dirty="0">
              <a:solidFill>
                <a:srgbClr val="FFFFFF"/>
              </a:solidFill>
              <a:latin typeface="Arial"/>
              <a:cs typeface="+mn-cs"/>
            </a:endParaRPr>
          </a:p>
        </p:txBody>
      </p:sp>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583" dirty="0">
              <a:solidFill>
                <a:srgbClr val="FFFFFF"/>
              </a:solidFill>
              <a:latin typeface="Arial"/>
              <a:cs typeface="+mn-cs"/>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583" dirty="0">
              <a:solidFill>
                <a:srgbClr val="FFFFFF"/>
              </a:solidFill>
              <a:latin typeface="Arial"/>
              <a:cs typeface="+mn-cs"/>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22430" y="6543028"/>
            <a:ext cx="1576916" cy="271437"/>
          </a:xfrm>
          <a:prstGeom prst="rect">
            <a:avLst/>
          </a:prstGeom>
        </p:spPr>
      </p:pic>
      <p:sp>
        <p:nvSpPr>
          <p:cNvPr id="18" name="Rectangle 17"/>
          <p:cNvSpPr>
            <a:spLocks noChangeArrowheads="1"/>
          </p:cNvSpPr>
          <p:nvPr userDrawn="1"/>
        </p:nvSpPr>
        <p:spPr bwMode="auto">
          <a:xfrm>
            <a:off x="9405849" y="878505"/>
            <a:ext cx="1626551"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583" dirty="0">
              <a:solidFill>
                <a:srgbClr val="FFFFFF"/>
              </a:solidFill>
              <a:latin typeface="Arial"/>
              <a:cs typeface="+mn-cs"/>
            </a:endParaRPr>
          </a:p>
        </p:txBody>
      </p:sp>
      <p:sp>
        <p:nvSpPr>
          <p:cNvPr id="19" name="Rectangle 18"/>
          <p:cNvSpPr>
            <a:spLocks noChangeArrowheads="1"/>
          </p:cNvSpPr>
          <p:nvPr userDrawn="1"/>
        </p:nvSpPr>
        <p:spPr bwMode="auto">
          <a:xfrm>
            <a:off x="11032399" y="878505"/>
            <a:ext cx="1159604"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583" dirty="0">
              <a:solidFill>
                <a:srgbClr val="FFFFFF"/>
              </a:solidFill>
              <a:latin typeface="Arial"/>
              <a:cs typeface="+mn-cs"/>
            </a:endParaRPr>
          </a:p>
        </p:txBody>
      </p:sp>
    </p:spTree>
    <p:extLst>
      <p:ext uri="{BB962C8B-B14F-4D97-AF65-F5344CB8AC3E}">
        <p14:creationId xmlns:p14="http://schemas.microsoft.com/office/powerpoint/2010/main" val="34377240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581787" y="269537"/>
            <a:ext cx="10323344" cy="1743648"/>
          </a:xfrm>
        </p:spPr>
        <p:txBody>
          <a:bodyPr/>
          <a:lstStyle/>
          <a:p>
            <a:r>
              <a:rPr lang="en-US"/>
              <a:t>Click to edit Master title style</a:t>
            </a:r>
            <a:endParaRPr dirty="0"/>
          </a:p>
        </p:txBody>
      </p:sp>
      <p:sp>
        <p:nvSpPr>
          <p:cNvPr id="3" name="Content Placeholder 2"/>
          <p:cNvSpPr>
            <a:spLocks noGrp="1"/>
          </p:cNvSpPr>
          <p:nvPr>
            <p:ph idx="1"/>
          </p:nvPr>
        </p:nvSpPr>
        <p:spPr>
          <a:xfrm>
            <a:off x="1581788" y="2161419"/>
            <a:ext cx="10323343" cy="3964747"/>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p:cNvSpPr/>
          <p:nvPr userDrawn="1"/>
        </p:nvSpPr>
        <p:spPr>
          <a:xfrm>
            <a:off x="299477" y="1364231"/>
            <a:ext cx="1040003" cy="659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12" name="Slide Number Placeholder 5"/>
          <p:cNvSpPr>
            <a:spLocks noGrp="1"/>
          </p:cNvSpPr>
          <p:nvPr>
            <p:ph type="sldNum" sz="quarter" idx="12"/>
          </p:nvPr>
        </p:nvSpPr>
        <p:spPr>
          <a:xfrm>
            <a:off x="299478" y="1526353"/>
            <a:ext cx="1040001" cy="486833"/>
          </a:xfrm>
        </p:spPr>
        <p:txBody>
          <a:bodyPr/>
          <a:lstStyle>
            <a:lvl1pPr algn="ctr">
              <a:defRPr/>
            </a:lvl1pPr>
          </a:lstStyle>
          <a:p>
            <a:fld id="{162F1D00-BD13-4404-86B0-79703945A0A7}"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516" y="198497"/>
            <a:ext cx="1040003" cy="1040003"/>
          </a:xfrm>
          <a:prstGeom prst="rect">
            <a:avLst/>
          </a:prstGeom>
        </p:spPr>
      </p:pic>
    </p:spTree>
    <p:extLst>
      <p:ext uri="{BB962C8B-B14F-4D97-AF65-F5344CB8AC3E}">
        <p14:creationId xmlns:p14="http://schemas.microsoft.com/office/powerpoint/2010/main" val="1030215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1_Cover Slide">
    <p:spTree>
      <p:nvGrpSpPr>
        <p:cNvPr id="1" name=""/>
        <p:cNvGrpSpPr/>
        <p:nvPr/>
      </p:nvGrpSpPr>
      <p:grpSpPr>
        <a:xfrm>
          <a:off x="0" y="0"/>
          <a:ext cx="0" cy="0"/>
          <a:chOff x="0" y="0"/>
          <a:chExt cx="0" cy="0"/>
        </a:xfrm>
      </p:grpSpPr>
      <p:sp>
        <p:nvSpPr>
          <p:cNvPr id="2" name="Title 1"/>
          <p:cNvSpPr>
            <a:spLocks noGrp="1"/>
          </p:cNvSpPr>
          <p:nvPr>
            <p:ph type="ctrTitle"/>
          </p:nvPr>
        </p:nvSpPr>
        <p:spPr>
          <a:xfrm>
            <a:off x="376770" y="2578558"/>
            <a:ext cx="11408833" cy="1386665"/>
          </a:xfrm>
        </p:spPr>
        <p:txBody>
          <a:bodyPr>
            <a:normAutofit/>
          </a:bodyPr>
          <a:lstStyle>
            <a:lvl1pPr>
              <a:defRPr sz="5867"/>
            </a:lvl1pPr>
          </a:lstStyle>
          <a:p>
            <a:r>
              <a:rPr lang="en-US"/>
              <a:t>Click to edit Master title style</a:t>
            </a:r>
            <a:endParaRPr dirty="0"/>
          </a:p>
        </p:txBody>
      </p:sp>
      <p:sp>
        <p:nvSpPr>
          <p:cNvPr id="3" name="Subtitle 2"/>
          <p:cNvSpPr>
            <a:spLocks noGrp="1"/>
          </p:cNvSpPr>
          <p:nvPr>
            <p:ph type="subTitle" idx="1"/>
          </p:nvPr>
        </p:nvSpPr>
        <p:spPr>
          <a:xfrm>
            <a:off x="376769" y="4126087"/>
            <a:ext cx="11408833" cy="857956"/>
          </a:xfrm>
        </p:spPr>
        <p:txBody>
          <a:bodyPr>
            <a:normAutofit/>
          </a:bodyPr>
          <a:lstStyle>
            <a:lvl1pPr marL="0" indent="0" algn="l">
              <a:spcBef>
                <a:spcPts val="400"/>
              </a:spcBef>
              <a:buNone/>
              <a:defRPr sz="3200">
                <a:solidFill>
                  <a:srgbClr val="000000"/>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376770" y="6425640"/>
            <a:ext cx="1643529" cy="365125"/>
          </a:xfrm>
        </p:spPr>
        <p:txBody>
          <a:bodyPr/>
          <a:lstStyle>
            <a:lvl1pPr algn="l">
              <a:defRPr/>
            </a:lvl1pPr>
          </a:lstStyle>
          <a:p>
            <a:fld id="{D728701E-CAF4-4159-9B3E-41C86DFFA30D}" type="datetimeFigureOut">
              <a:rPr lang="en-US" smtClean="0"/>
              <a:t>12/5/2022</a:t>
            </a:fld>
            <a:endParaRPr lang="en-US"/>
          </a:p>
        </p:txBody>
      </p:sp>
      <p:sp>
        <p:nvSpPr>
          <p:cNvPr id="5" name="Footer Placeholder 4"/>
          <p:cNvSpPr>
            <a:spLocks noGrp="1"/>
          </p:cNvSpPr>
          <p:nvPr>
            <p:ph type="ftr" sz="quarter" idx="11"/>
          </p:nvPr>
        </p:nvSpPr>
        <p:spPr>
          <a:xfrm>
            <a:off x="8414871" y="6425640"/>
            <a:ext cx="3490259" cy="365125"/>
          </a:xfrm>
        </p:spPr>
        <p:txBody>
          <a:bodyPr/>
          <a:lstStyle>
            <a:lvl1pPr algn="r">
              <a:defRPr/>
            </a:lvl1pPr>
          </a:lstStyle>
          <a:p>
            <a:endParaRPr lang="en-US"/>
          </a:p>
        </p:txBody>
      </p:sp>
      <p:sp>
        <p:nvSpPr>
          <p:cNvPr id="7" name="Rectangle 6"/>
          <p:cNvSpPr/>
          <p:nvPr/>
        </p:nvSpPr>
        <p:spPr>
          <a:xfrm>
            <a:off x="376767" y="228600"/>
            <a:ext cx="5647267"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8" name="Rectangle 7"/>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11" name="Rectangle 10"/>
          <p:cNvSpPr/>
          <p:nvPr/>
        </p:nvSpPr>
        <p:spPr>
          <a:xfrm>
            <a:off x="6165851" y="228600"/>
            <a:ext cx="27432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pic>
        <p:nvPicPr>
          <p:cNvPr id="10" name="Picture 9" descr="ACGME-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7950" y="445811"/>
            <a:ext cx="1320021" cy="1589525"/>
          </a:xfrm>
          <a:prstGeom prst="rect">
            <a:avLst/>
          </a:prstGeom>
        </p:spPr>
      </p:pic>
    </p:spTree>
    <p:extLst>
      <p:ext uri="{BB962C8B-B14F-4D97-AF65-F5344CB8AC3E}">
        <p14:creationId xmlns:p14="http://schemas.microsoft.com/office/powerpoint/2010/main" val="21488808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3_Cover Slide">
    <p:spTree>
      <p:nvGrpSpPr>
        <p:cNvPr id="1" name=""/>
        <p:cNvGrpSpPr/>
        <p:nvPr/>
      </p:nvGrpSpPr>
      <p:grpSpPr>
        <a:xfrm>
          <a:off x="0" y="0"/>
          <a:ext cx="0" cy="0"/>
          <a:chOff x="0" y="0"/>
          <a:chExt cx="0" cy="0"/>
        </a:xfrm>
      </p:grpSpPr>
      <p:sp>
        <p:nvSpPr>
          <p:cNvPr id="2" name="Title 1"/>
          <p:cNvSpPr>
            <a:spLocks noGrp="1"/>
          </p:cNvSpPr>
          <p:nvPr>
            <p:ph type="ctrTitle"/>
          </p:nvPr>
        </p:nvSpPr>
        <p:spPr>
          <a:xfrm>
            <a:off x="376770" y="2578558"/>
            <a:ext cx="11408833" cy="1386665"/>
          </a:xfrm>
        </p:spPr>
        <p:txBody>
          <a:bodyPr>
            <a:normAutofit/>
          </a:bodyPr>
          <a:lstStyle>
            <a:lvl1pPr>
              <a:defRPr sz="5867"/>
            </a:lvl1pPr>
          </a:lstStyle>
          <a:p>
            <a:r>
              <a:rPr lang="en-US"/>
              <a:t>Click to edit Master title style</a:t>
            </a:r>
            <a:endParaRPr dirty="0"/>
          </a:p>
        </p:txBody>
      </p:sp>
      <p:sp>
        <p:nvSpPr>
          <p:cNvPr id="3" name="Subtitle 2"/>
          <p:cNvSpPr>
            <a:spLocks noGrp="1"/>
          </p:cNvSpPr>
          <p:nvPr>
            <p:ph type="subTitle" idx="1"/>
          </p:nvPr>
        </p:nvSpPr>
        <p:spPr>
          <a:xfrm>
            <a:off x="376769" y="4126087"/>
            <a:ext cx="11408833" cy="857956"/>
          </a:xfrm>
        </p:spPr>
        <p:txBody>
          <a:bodyPr>
            <a:normAutofit/>
          </a:bodyPr>
          <a:lstStyle>
            <a:lvl1pPr marL="0" indent="0" algn="l">
              <a:spcBef>
                <a:spcPts val="400"/>
              </a:spcBef>
              <a:buNone/>
              <a:defRPr sz="3200">
                <a:solidFill>
                  <a:srgbClr val="000000"/>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376770" y="6425640"/>
            <a:ext cx="1643529" cy="365125"/>
          </a:xfrm>
        </p:spPr>
        <p:txBody>
          <a:bodyPr/>
          <a:lstStyle>
            <a:lvl1pPr algn="l">
              <a:defRPr/>
            </a:lvl1pPr>
          </a:lstStyle>
          <a:p>
            <a:fld id="{D728701E-CAF4-4159-9B3E-41C86DFFA30D}" type="datetimeFigureOut">
              <a:rPr lang="en-US" smtClean="0"/>
              <a:t>12/5/2022</a:t>
            </a:fld>
            <a:endParaRPr lang="en-US"/>
          </a:p>
        </p:txBody>
      </p:sp>
      <p:sp>
        <p:nvSpPr>
          <p:cNvPr id="5" name="Footer Placeholder 4"/>
          <p:cNvSpPr>
            <a:spLocks noGrp="1"/>
          </p:cNvSpPr>
          <p:nvPr>
            <p:ph type="ftr" sz="quarter" idx="11"/>
          </p:nvPr>
        </p:nvSpPr>
        <p:spPr>
          <a:xfrm>
            <a:off x="8414871" y="6425640"/>
            <a:ext cx="3490259" cy="365125"/>
          </a:xfrm>
        </p:spPr>
        <p:txBody>
          <a:bodyPr/>
          <a:lstStyle>
            <a:lvl1pPr algn="r">
              <a:defRPr/>
            </a:lvl1pPr>
          </a:lstStyle>
          <a:p>
            <a:endParaRPr lang="en-US"/>
          </a:p>
        </p:txBody>
      </p:sp>
      <p:sp>
        <p:nvSpPr>
          <p:cNvPr id="7" name="Rectangle 6"/>
          <p:cNvSpPr/>
          <p:nvPr/>
        </p:nvSpPr>
        <p:spPr>
          <a:xfrm>
            <a:off x="376767" y="228600"/>
            <a:ext cx="5647267"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8" name="Rectangle 7"/>
          <p:cNvSpPr/>
          <p:nvPr/>
        </p:nvSpPr>
        <p:spPr>
          <a:xfrm>
            <a:off x="9069917" y="228600"/>
            <a:ext cx="2743200" cy="2039112"/>
          </a:xfrm>
          <a:prstGeom prst="rect">
            <a:avLst/>
          </a:prstGeom>
          <a:solidFill>
            <a:srgbClr val="0B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11" name="Rectangle 10"/>
          <p:cNvSpPr/>
          <p:nvPr/>
        </p:nvSpPr>
        <p:spPr>
          <a:xfrm>
            <a:off x="6165851" y="22860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pic>
        <p:nvPicPr>
          <p:cNvPr id="10" name="Picture 9" descr="ACGME-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7950" y="445811"/>
            <a:ext cx="1320021" cy="1589525"/>
          </a:xfrm>
          <a:prstGeom prst="rect">
            <a:avLst/>
          </a:prstGeom>
        </p:spPr>
      </p:pic>
    </p:spTree>
    <p:extLst>
      <p:ext uri="{BB962C8B-B14F-4D97-AF65-F5344CB8AC3E}">
        <p14:creationId xmlns:p14="http://schemas.microsoft.com/office/powerpoint/2010/main" val="20352708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_Cover Slide">
    <p:spTree>
      <p:nvGrpSpPr>
        <p:cNvPr id="1" name=""/>
        <p:cNvGrpSpPr/>
        <p:nvPr/>
      </p:nvGrpSpPr>
      <p:grpSpPr>
        <a:xfrm>
          <a:off x="0" y="0"/>
          <a:ext cx="0" cy="0"/>
          <a:chOff x="0" y="0"/>
          <a:chExt cx="0" cy="0"/>
        </a:xfrm>
      </p:grpSpPr>
      <p:sp>
        <p:nvSpPr>
          <p:cNvPr id="2" name="Title 1"/>
          <p:cNvSpPr>
            <a:spLocks noGrp="1"/>
          </p:cNvSpPr>
          <p:nvPr>
            <p:ph type="ctrTitle"/>
          </p:nvPr>
        </p:nvSpPr>
        <p:spPr>
          <a:xfrm>
            <a:off x="376770" y="2578558"/>
            <a:ext cx="11408833" cy="1386665"/>
          </a:xfrm>
        </p:spPr>
        <p:txBody>
          <a:bodyPr>
            <a:normAutofit/>
          </a:bodyPr>
          <a:lstStyle>
            <a:lvl1pPr>
              <a:defRPr sz="5867"/>
            </a:lvl1pPr>
          </a:lstStyle>
          <a:p>
            <a:r>
              <a:rPr lang="en-US"/>
              <a:t>Click to edit Master title style</a:t>
            </a:r>
            <a:endParaRPr dirty="0"/>
          </a:p>
        </p:txBody>
      </p:sp>
      <p:sp>
        <p:nvSpPr>
          <p:cNvPr id="3" name="Subtitle 2"/>
          <p:cNvSpPr>
            <a:spLocks noGrp="1"/>
          </p:cNvSpPr>
          <p:nvPr>
            <p:ph type="subTitle" idx="1"/>
          </p:nvPr>
        </p:nvSpPr>
        <p:spPr>
          <a:xfrm>
            <a:off x="376769" y="4126087"/>
            <a:ext cx="11408833" cy="857956"/>
          </a:xfrm>
        </p:spPr>
        <p:txBody>
          <a:bodyPr>
            <a:normAutofit/>
          </a:bodyPr>
          <a:lstStyle>
            <a:lvl1pPr marL="0" indent="0" algn="l">
              <a:spcBef>
                <a:spcPts val="400"/>
              </a:spcBef>
              <a:buNone/>
              <a:defRPr sz="3200">
                <a:solidFill>
                  <a:srgbClr val="000000"/>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376770" y="6425640"/>
            <a:ext cx="1643529" cy="365125"/>
          </a:xfrm>
        </p:spPr>
        <p:txBody>
          <a:bodyPr/>
          <a:lstStyle>
            <a:lvl1pPr algn="l">
              <a:defRPr/>
            </a:lvl1pPr>
          </a:lstStyle>
          <a:p>
            <a:fld id="{D728701E-CAF4-4159-9B3E-41C86DFFA30D}" type="datetimeFigureOut">
              <a:rPr lang="en-US" smtClean="0"/>
              <a:t>12/5/2022</a:t>
            </a:fld>
            <a:endParaRPr lang="en-US"/>
          </a:p>
        </p:txBody>
      </p:sp>
      <p:sp>
        <p:nvSpPr>
          <p:cNvPr id="5" name="Footer Placeholder 4"/>
          <p:cNvSpPr>
            <a:spLocks noGrp="1"/>
          </p:cNvSpPr>
          <p:nvPr>
            <p:ph type="ftr" sz="quarter" idx="11"/>
          </p:nvPr>
        </p:nvSpPr>
        <p:spPr>
          <a:xfrm>
            <a:off x="8414871" y="6425640"/>
            <a:ext cx="3490259" cy="365125"/>
          </a:xfrm>
        </p:spPr>
        <p:txBody>
          <a:bodyPr/>
          <a:lstStyle>
            <a:lvl1pPr algn="r">
              <a:defRPr/>
            </a:lvl1pPr>
          </a:lstStyle>
          <a:p>
            <a:endParaRPr lang="en-US"/>
          </a:p>
        </p:txBody>
      </p:sp>
      <p:sp>
        <p:nvSpPr>
          <p:cNvPr id="7" name="Rectangle 6"/>
          <p:cNvSpPr/>
          <p:nvPr/>
        </p:nvSpPr>
        <p:spPr>
          <a:xfrm>
            <a:off x="376767" y="228600"/>
            <a:ext cx="5647267"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8" name="Rectangle 7"/>
          <p:cNvSpPr/>
          <p:nvPr/>
        </p:nvSpPr>
        <p:spPr>
          <a:xfrm>
            <a:off x="9069917" y="22860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pic>
        <p:nvPicPr>
          <p:cNvPr id="11" name="Picture 10" descr="ACGME-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7950" y="445811"/>
            <a:ext cx="1320021" cy="1589525"/>
          </a:xfrm>
          <a:prstGeom prst="rect">
            <a:avLst/>
          </a:prstGeom>
        </p:spPr>
      </p:pic>
      <p:sp>
        <p:nvSpPr>
          <p:cNvPr id="12" name="Picture Placeholder 8"/>
          <p:cNvSpPr>
            <a:spLocks noGrp="1"/>
          </p:cNvSpPr>
          <p:nvPr>
            <p:ph type="pic" sz="quarter" idx="12"/>
          </p:nvPr>
        </p:nvSpPr>
        <p:spPr>
          <a:xfrm>
            <a:off x="6165851" y="234357"/>
            <a:ext cx="2743200" cy="2033355"/>
          </a:xfrm>
        </p:spPr>
        <p:txBody>
          <a:bodyPr/>
          <a:lstStyle/>
          <a:p>
            <a:r>
              <a:rPr lang="en-US"/>
              <a:t>Click icon to add picture</a:t>
            </a:r>
          </a:p>
        </p:txBody>
      </p:sp>
    </p:spTree>
    <p:extLst>
      <p:ext uri="{BB962C8B-B14F-4D97-AF65-F5344CB8AC3E}">
        <p14:creationId xmlns:p14="http://schemas.microsoft.com/office/powerpoint/2010/main" val="16925772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4_Cover Slide">
    <p:spTree>
      <p:nvGrpSpPr>
        <p:cNvPr id="1" name=""/>
        <p:cNvGrpSpPr/>
        <p:nvPr/>
      </p:nvGrpSpPr>
      <p:grpSpPr>
        <a:xfrm>
          <a:off x="0" y="0"/>
          <a:ext cx="0" cy="0"/>
          <a:chOff x="0" y="0"/>
          <a:chExt cx="0" cy="0"/>
        </a:xfrm>
      </p:grpSpPr>
      <p:sp>
        <p:nvSpPr>
          <p:cNvPr id="2" name="Title 1"/>
          <p:cNvSpPr>
            <a:spLocks noGrp="1"/>
          </p:cNvSpPr>
          <p:nvPr>
            <p:ph type="ctrTitle"/>
          </p:nvPr>
        </p:nvSpPr>
        <p:spPr>
          <a:xfrm>
            <a:off x="376770" y="2578558"/>
            <a:ext cx="11408833" cy="1386665"/>
          </a:xfrm>
        </p:spPr>
        <p:txBody>
          <a:bodyPr>
            <a:normAutofit/>
          </a:bodyPr>
          <a:lstStyle>
            <a:lvl1pPr>
              <a:defRPr sz="5867"/>
            </a:lvl1pPr>
          </a:lstStyle>
          <a:p>
            <a:r>
              <a:rPr lang="en-US"/>
              <a:t>Click to edit Master title style</a:t>
            </a:r>
            <a:endParaRPr dirty="0"/>
          </a:p>
        </p:txBody>
      </p:sp>
      <p:sp>
        <p:nvSpPr>
          <p:cNvPr id="3" name="Subtitle 2"/>
          <p:cNvSpPr>
            <a:spLocks noGrp="1"/>
          </p:cNvSpPr>
          <p:nvPr>
            <p:ph type="subTitle" idx="1"/>
          </p:nvPr>
        </p:nvSpPr>
        <p:spPr>
          <a:xfrm>
            <a:off x="376769" y="4126087"/>
            <a:ext cx="11408833" cy="857956"/>
          </a:xfrm>
        </p:spPr>
        <p:txBody>
          <a:bodyPr>
            <a:normAutofit/>
          </a:bodyPr>
          <a:lstStyle>
            <a:lvl1pPr marL="0" indent="0" algn="l">
              <a:spcBef>
                <a:spcPts val="400"/>
              </a:spcBef>
              <a:buNone/>
              <a:defRPr sz="3200">
                <a:solidFill>
                  <a:srgbClr val="000000"/>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376770" y="6425640"/>
            <a:ext cx="1643529" cy="365125"/>
          </a:xfrm>
        </p:spPr>
        <p:txBody>
          <a:bodyPr/>
          <a:lstStyle>
            <a:lvl1pPr algn="l">
              <a:defRPr/>
            </a:lvl1pPr>
          </a:lstStyle>
          <a:p>
            <a:fld id="{D728701E-CAF4-4159-9B3E-41C86DFFA30D}" type="datetimeFigureOut">
              <a:rPr lang="en-US" smtClean="0"/>
              <a:t>12/5/2022</a:t>
            </a:fld>
            <a:endParaRPr lang="en-US"/>
          </a:p>
        </p:txBody>
      </p:sp>
      <p:sp>
        <p:nvSpPr>
          <p:cNvPr id="5" name="Footer Placeholder 4"/>
          <p:cNvSpPr>
            <a:spLocks noGrp="1"/>
          </p:cNvSpPr>
          <p:nvPr>
            <p:ph type="ftr" sz="quarter" idx="11"/>
          </p:nvPr>
        </p:nvSpPr>
        <p:spPr>
          <a:xfrm>
            <a:off x="8414871" y="6425640"/>
            <a:ext cx="3490259" cy="365125"/>
          </a:xfrm>
        </p:spPr>
        <p:txBody>
          <a:bodyPr/>
          <a:lstStyle>
            <a:lvl1pPr algn="r">
              <a:defRPr/>
            </a:lvl1pPr>
          </a:lstStyle>
          <a:p>
            <a:endParaRPr lang="en-US"/>
          </a:p>
        </p:txBody>
      </p:sp>
      <p:sp>
        <p:nvSpPr>
          <p:cNvPr id="7" name="Rectangle 6"/>
          <p:cNvSpPr/>
          <p:nvPr/>
        </p:nvSpPr>
        <p:spPr>
          <a:xfrm>
            <a:off x="376767" y="228600"/>
            <a:ext cx="5647267"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8" name="Rectangle 7"/>
          <p:cNvSpPr/>
          <p:nvPr/>
        </p:nvSpPr>
        <p:spPr>
          <a:xfrm>
            <a:off x="9069917" y="22860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pic>
        <p:nvPicPr>
          <p:cNvPr id="11" name="Picture 10" descr="ACGME-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7950" y="445811"/>
            <a:ext cx="1320021" cy="1589525"/>
          </a:xfrm>
          <a:prstGeom prst="rect">
            <a:avLst/>
          </a:prstGeom>
        </p:spPr>
      </p:pic>
      <p:sp>
        <p:nvSpPr>
          <p:cNvPr id="12" name="Picture Placeholder 8"/>
          <p:cNvSpPr>
            <a:spLocks noGrp="1"/>
          </p:cNvSpPr>
          <p:nvPr>
            <p:ph type="pic" sz="quarter" idx="12"/>
          </p:nvPr>
        </p:nvSpPr>
        <p:spPr>
          <a:xfrm>
            <a:off x="6165851" y="234357"/>
            <a:ext cx="2743200" cy="2033355"/>
          </a:xfrm>
        </p:spPr>
        <p:txBody>
          <a:bodyPr/>
          <a:lstStyle/>
          <a:p>
            <a:r>
              <a:rPr lang="en-US"/>
              <a:t>Click icon to add picture</a:t>
            </a:r>
          </a:p>
        </p:txBody>
      </p:sp>
    </p:spTree>
    <p:extLst>
      <p:ext uri="{BB962C8B-B14F-4D97-AF65-F5344CB8AC3E}">
        <p14:creationId xmlns:p14="http://schemas.microsoft.com/office/powerpoint/2010/main" val="22576485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_Cover Slide+images">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3297243" y="227839"/>
            <a:ext cx="8488357" cy="2039112"/>
          </a:xfrm>
        </p:spPr>
        <p:txBody>
          <a:bodyPr/>
          <a:lstStyle/>
          <a:p>
            <a:r>
              <a:rPr lang="en-US"/>
              <a:t>Click icon to add picture</a:t>
            </a:r>
            <a:endParaRPr lang="en-US" dirty="0"/>
          </a:p>
        </p:txBody>
      </p:sp>
      <p:sp>
        <p:nvSpPr>
          <p:cNvPr id="15" name="Rectangle 14"/>
          <p:cNvSpPr/>
          <p:nvPr userDrawn="1"/>
        </p:nvSpPr>
        <p:spPr>
          <a:xfrm>
            <a:off x="376767" y="227839"/>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11" name="Title 1"/>
          <p:cNvSpPr>
            <a:spLocks noGrp="1"/>
          </p:cNvSpPr>
          <p:nvPr>
            <p:ph type="ctrTitle"/>
          </p:nvPr>
        </p:nvSpPr>
        <p:spPr>
          <a:xfrm>
            <a:off x="376770" y="2578558"/>
            <a:ext cx="11408833" cy="1386665"/>
          </a:xfrm>
        </p:spPr>
        <p:txBody>
          <a:bodyPr>
            <a:normAutofit/>
          </a:bodyPr>
          <a:lstStyle>
            <a:lvl1pPr>
              <a:defRPr sz="5867"/>
            </a:lvl1pPr>
          </a:lstStyle>
          <a:p>
            <a:r>
              <a:rPr lang="en-US"/>
              <a:t>Click to edit Master title style</a:t>
            </a:r>
            <a:endParaRPr dirty="0"/>
          </a:p>
        </p:txBody>
      </p:sp>
      <p:sp>
        <p:nvSpPr>
          <p:cNvPr id="12" name="Subtitle 2"/>
          <p:cNvSpPr>
            <a:spLocks noGrp="1"/>
          </p:cNvSpPr>
          <p:nvPr>
            <p:ph type="subTitle" idx="1"/>
          </p:nvPr>
        </p:nvSpPr>
        <p:spPr>
          <a:xfrm>
            <a:off x="376769" y="4126087"/>
            <a:ext cx="11408833" cy="857956"/>
          </a:xfrm>
        </p:spPr>
        <p:txBody>
          <a:bodyPr>
            <a:normAutofit/>
          </a:bodyPr>
          <a:lstStyle>
            <a:lvl1pPr marL="0" indent="0" algn="l">
              <a:spcBef>
                <a:spcPts val="400"/>
              </a:spcBef>
              <a:buNone/>
              <a:defRPr sz="3200">
                <a:solidFill>
                  <a:srgbClr val="000000"/>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dirty="0"/>
          </a:p>
        </p:txBody>
      </p:sp>
      <p:sp>
        <p:nvSpPr>
          <p:cNvPr id="13" name="Date Placeholder 3"/>
          <p:cNvSpPr>
            <a:spLocks noGrp="1"/>
          </p:cNvSpPr>
          <p:nvPr>
            <p:ph type="dt" sz="half" idx="10"/>
          </p:nvPr>
        </p:nvSpPr>
        <p:spPr>
          <a:xfrm>
            <a:off x="376770" y="6425640"/>
            <a:ext cx="1643529" cy="365125"/>
          </a:xfrm>
        </p:spPr>
        <p:txBody>
          <a:bodyPr/>
          <a:lstStyle>
            <a:lvl1pPr algn="l">
              <a:defRPr/>
            </a:lvl1pPr>
          </a:lstStyle>
          <a:p>
            <a:fld id="{D728701E-CAF4-4159-9B3E-41C86DFFA30D}" type="datetimeFigureOut">
              <a:rPr lang="en-US" smtClean="0"/>
              <a:t>12/5/2022</a:t>
            </a:fld>
            <a:endParaRPr lang="en-US"/>
          </a:p>
        </p:txBody>
      </p:sp>
      <p:sp>
        <p:nvSpPr>
          <p:cNvPr id="14" name="Footer Placeholder 4"/>
          <p:cNvSpPr>
            <a:spLocks noGrp="1"/>
          </p:cNvSpPr>
          <p:nvPr>
            <p:ph type="ftr" sz="quarter" idx="11"/>
          </p:nvPr>
        </p:nvSpPr>
        <p:spPr>
          <a:xfrm>
            <a:off x="8414871" y="6425640"/>
            <a:ext cx="3490259" cy="365125"/>
          </a:xfrm>
        </p:spPr>
        <p:txBody>
          <a:bodyPr/>
          <a:lstStyle>
            <a:lvl1pPr algn="r">
              <a:defRPr/>
            </a:lvl1pPr>
          </a:lstStyle>
          <a:p>
            <a:endParaRPr lang="en-US"/>
          </a:p>
        </p:txBody>
      </p:sp>
      <p:pic>
        <p:nvPicPr>
          <p:cNvPr id="17" name="Picture 16" descr="ACGME-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356" y="445811"/>
            <a:ext cx="1320021" cy="1589525"/>
          </a:xfrm>
          <a:prstGeom prst="rect">
            <a:avLst/>
          </a:prstGeom>
        </p:spPr>
      </p:pic>
    </p:spTree>
    <p:extLst>
      <p:ext uri="{BB962C8B-B14F-4D97-AF65-F5344CB8AC3E}">
        <p14:creationId xmlns:p14="http://schemas.microsoft.com/office/powerpoint/2010/main" val="5990462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5_Cover Slide+images">
    <p:spTree>
      <p:nvGrpSpPr>
        <p:cNvPr id="1" name=""/>
        <p:cNvGrpSpPr/>
        <p:nvPr/>
      </p:nvGrpSpPr>
      <p:grpSpPr>
        <a:xfrm>
          <a:off x="0" y="0"/>
          <a:ext cx="0" cy="0"/>
          <a:chOff x="0" y="0"/>
          <a:chExt cx="0" cy="0"/>
        </a:xfrm>
      </p:grpSpPr>
      <p:sp>
        <p:nvSpPr>
          <p:cNvPr id="15" name="Rectangle 14"/>
          <p:cNvSpPr/>
          <p:nvPr userDrawn="1"/>
        </p:nvSpPr>
        <p:spPr>
          <a:xfrm>
            <a:off x="376767" y="227839"/>
            <a:ext cx="2743200" cy="203911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10" name="Title 1"/>
          <p:cNvSpPr>
            <a:spLocks noGrp="1"/>
          </p:cNvSpPr>
          <p:nvPr>
            <p:ph type="ctrTitle"/>
          </p:nvPr>
        </p:nvSpPr>
        <p:spPr>
          <a:xfrm>
            <a:off x="376770" y="2578558"/>
            <a:ext cx="11408833" cy="1386665"/>
          </a:xfrm>
        </p:spPr>
        <p:txBody>
          <a:bodyPr>
            <a:normAutofit/>
          </a:bodyPr>
          <a:lstStyle>
            <a:lvl1pPr>
              <a:defRPr sz="5867"/>
            </a:lvl1pPr>
          </a:lstStyle>
          <a:p>
            <a:r>
              <a:rPr lang="en-US"/>
              <a:t>Click to edit Master title style</a:t>
            </a:r>
            <a:endParaRPr dirty="0"/>
          </a:p>
        </p:txBody>
      </p:sp>
      <p:sp>
        <p:nvSpPr>
          <p:cNvPr id="12" name="Subtitle 2"/>
          <p:cNvSpPr>
            <a:spLocks noGrp="1"/>
          </p:cNvSpPr>
          <p:nvPr>
            <p:ph type="subTitle" idx="1"/>
          </p:nvPr>
        </p:nvSpPr>
        <p:spPr>
          <a:xfrm>
            <a:off x="376769" y="4126087"/>
            <a:ext cx="11408833" cy="857956"/>
          </a:xfrm>
        </p:spPr>
        <p:txBody>
          <a:bodyPr>
            <a:normAutofit/>
          </a:bodyPr>
          <a:lstStyle>
            <a:lvl1pPr marL="0" indent="0" algn="l">
              <a:spcBef>
                <a:spcPts val="400"/>
              </a:spcBef>
              <a:buNone/>
              <a:defRPr sz="3200">
                <a:solidFill>
                  <a:srgbClr val="000000"/>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dirty="0"/>
          </a:p>
        </p:txBody>
      </p:sp>
      <p:sp>
        <p:nvSpPr>
          <p:cNvPr id="13" name="Date Placeholder 3"/>
          <p:cNvSpPr>
            <a:spLocks noGrp="1"/>
          </p:cNvSpPr>
          <p:nvPr>
            <p:ph type="dt" sz="half" idx="10"/>
          </p:nvPr>
        </p:nvSpPr>
        <p:spPr>
          <a:xfrm>
            <a:off x="376770" y="6425640"/>
            <a:ext cx="1643529" cy="365125"/>
          </a:xfrm>
        </p:spPr>
        <p:txBody>
          <a:bodyPr/>
          <a:lstStyle>
            <a:lvl1pPr algn="l">
              <a:defRPr/>
            </a:lvl1pPr>
          </a:lstStyle>
          <a:p>
            <a:fld id="{D728701E-CAF4-4159-9B3E-41C86DFFA30D}" type="datetimeFigureOut">
              <a:rPr lang="en-US" smtClean="0"/>
              <a:t>12/5/2022</a:t>
            </a:fld>
            <a:endParaRPr lang="en-US"/>
          </a:p>
        </p:txBody>
      </p:sp>
      <p:sp>
        <p:nvSpPr>
          <p:cNvPr id="14" name="Footer Placeholder 4"/>
          <p:cNvSpPr>
            <a:spLocks noGrp="1"/>
          </p:cNvSpPr>
          <p:nvPr>
            <p:ph type="ftr" sz="quarter" idx="11"/>
          </p:nvPr>
        </p:nvSpPr>
        <p:spPr>
          <a:xfrm>
            <a:off x="8414871" y="6425640"/>
            <a:ext cx="3490259" cy="365125"/>
          </a:xfrm>
        </p:spPr>
        <p:txBody>
          <a:bodyPr/>
          <a:lstStyle>
            <a:lvl1pPr algn="r">
              <a:defRPr/>
            </a:lvl1pPr>
          </a:lstStyle>
          <a:p>
            <a:endParaRPr lang="en-US"/>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t="6838" r="3895" b="5356"/>
          <a:stretch/>
        </p:blipFill>
        <p:spPr>
          <a:xfrm>
            <a:off x="991173" y="320139"/>
            <a:ext cx="1561736" cy="1846556"/>
          </a:xfrm>
          <a:prstGeom prst="rect">
            <a:avLst/>
          </a:prstGeom>
        </p:spPr>
      </p:pic>
      <p:sp>
        <p:nvSpPr>
          <p:cNvPr id="18" name="Picture Placeholder 8"/>
          <p:cNvSpPr>
            <a:spLocks noGrp="1"/>
          </p:cNvSpPr>
          <p:nvPr>
            <p:ph type="pic" sz="quarter" idx="12"/>
          </p:nvPr>
        </p:nvSpPr>
        <p:spPr>
          <a:xfrm>
            <a:off x="3297243" y="227839"/>
            <a:ext cx="8488357" cy="2039112"/>
          </a:xfrm>
        </p:spPr>
        <p:txBody>
          <a:bodyPr/>
          <a:lstStyle/>
          <a:p>
            <a:r>
              <a:rPr lang="en-US"/>
              <a:t>Click icon to add picture</a:t>
            </a:r>
            <a:endParaRPr lang="en-US" dirty="0"/>
          </a:p>
        </p:txBody>
      </p:sp>
    </p:spTree>
    <p:extLst>
      <p:ext uri="{BB962C8B-B14F-4D97-AF65-F5344CB8AC3E}">
        <p14:creationId xmlns:p14="http://schemas.microsoft.com/office/powerpoint/2010/main" val="28386279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336" y="2251478"/>
            <a:ext cx="10304795" cy="3874687"/>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12" name="Title 1"/>
          <p:cNvSpPr>
            <a:spLocks noGrp="1"/>
          </p:cNvSpPr>
          <p:nvPr>
            <p:ph type="title"/>
          </p:nvPr>
        </p:nvSpPr>
        <p:spPr>
          <a:xfrm>
            <a:off x="1581787" y="269537"/>
            <a:ext cx="10323344" cy="1743648"/>
          </a:xfrm>
        </p:spPr>
        <p:txBody>
          <a:bodyPr/>
          <a:lstStyle/>
          <a:p>
            <a:r>
              <a:rPr lang="en-US"/>
              <a:t>Click to edit Master title style</a:t>
            </a:r>
            <a:endParaRPr dirty="0"/>
          </a:p>
        </p:txBody>
      </p:sp>
      <p:sp>
        <p:nvSpPr>
          <p:cNvPr id="13" name="Rectangle 12"/>
          <p:cNvSpPr/>
          <p:nvPr userDrawn="1"/>
        </p:nvSpPr>
        <p:spPr>
          <a:xfrm>
            <a:off x="299477" y="1364231"/>
            <a:ext cx="1040003" cy="659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14" name="Slide Number Placeholder 5"/>
          <p:cNvSpPr>
            <a:spLocks noGrp="1"/>
          </p:cNvSpPr>
          <p:nvPr>
            <p:ph type="sldNum" sz="quarter" idx="12"/>
          </p:nvPr>
        </p:nvSpPr>
        <p:spPr>
          <a:xfrm>
            <a:off x="299478" y="1526353"/>
            <a:ext cx="1040001" cy="486833"/>
          </a:xfrm>
        </p:spPr>
        <p:txBody>
          <a:bodyPr/>
          <a:lstStyle>
            <a:lvl1pPr algn="ctr">
              <a:defRPr/>
            </a:lvl1pPr>
          </a:lstStyle>
          <a:p>
            <a:fld id="{162F1D00-BD13-4404-86B0-79703945A0A7}"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516" y="198497"/>
            <a:ext cx="1040003" cy="1040003"/>
          </a:xfrm>
          <a:prstGeom prst="rect">
            <a:avLst/>
          </a:prstGeom>
        </p:spPr>
      </p:pic>
    </p:spTree>
    <p:extLst>
      <p:ext uri="{BB962C8B-B14F-4D97-AF65-F5344CB8AC3E}">
        <p14:creationId xmlns:p14="http://schemas.microsoft.com/office/powerpoint/2010/main" val="3474979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768623"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6" name="Slide Number Placeholder 1"/>
          <p:cNvSpPr>
            <a:spLocks noGrp="1"/>
          </p:cNvSpPr>
          <p:nvPr>
            <p:ph type="sldNum" sz="quarter" idx="4"/>
          </p:nvPr>
        </p:nvSpPr>
        <p:spPr>
          <a:xfrm>
            <a:off x="76201" y="6419851"/>
            <a:ext cx="521677" cy="365125"/>
          </a:xfrm>
          <a:prstGeom prst="rect">
            <a:avLst/>
          </a:prstGeom>
        </p:spPr>
        <p:txBody>
          <a:bodyPr vert="horz" lIns="91440" tIns="45720" rIns="91440" bIns="45720" rtlCol="0" anchor="ctr"/>
          <a:lstStyle>
            <a:lvl1pPr algn="l">
              <a:defRPr sz="1200" b="0" smtClean="0">
                <a:solidFill>
                  <a:schemeClr val="bg1"/>
                </a:solidFill>
              </a:defRPr>
            </a:lvl1pPr>
          </a:lstStyle>
          <a:p>
            <a:fld id="{D19764AC-647C-4A33-9CC7-2C729818CDB2}" type="slidenum">
              <a:rPr lang="en-US" smtClean="0"/>
              <a:t>‹#›</a:t>
            </a:fld>
            <a:endParaRPr lang="en-US"/>
          </a:p>
        </p:txBody>
      </p:sp>
    </p:spTree>
    <p:extLst>
      <p:ext uri="{BB962C8B-B14F-4D97-AF65-F5344CB8AC3E}">
        <p14:creationId xmlns:p14="http://schemas.microsoft.com/office/powerpoint/2010/main" val="415396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81787" y="2287502"/>
            <a:ext cx="4876800" cy="3745365"/>
          </a:xfrm>
        </p:spPr>
        <p:txBody>
          <a:bodyPr>
            <a:normAutofit/>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7028331" y="2287502"/>
            <a:ext cx="4876800" cy="3745365"/>
          </a:xfrm>
        </p:spPr>
        <p:txBody>
          <a:bodyPr>
            <a:normAutofit/>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12" name="Title 1"/>
          <p:cNvSpPr>
            <a:spLocks noGrp="1"/>
          </p:cNvSpPr>
          <p:nvPr>
            <p:ph type="title"/>
          </p:nvPr>
        </p:nvSpPr>
        <p:spPr>
          <a:xfrm>
            <a:off x="1581787" y="269537"/>
            <a:ext cx="10323344" cy="1743648"/>
          </a:xfrm>
        </p:spPr>
        <p:txBody>
          <a:bodyPr/>
          <a:lstStyle/>
          <a:p>
            <a:r>
              <a:rPr lang="en-US"/>
              <a:t>Click to edit Master title style</a:t>
            </a:r>
            <a:endParaRPr dirty="0"/>
          </a:p>
        </p:txBody>
      </p:sp>
      <p:sp>
        <p:nvSpPr>
          <p:cNvPr id="13" name="Rectangle 12"/>
          <p:cNvSpPr/>
          <p:nvPr userDrawn="1"/>
        </p:nvSpPr>
        <p:spPr>
          <a:xfrm>
            <a:off x="299477" y="1364231"/>
            <a:ext cx="1040003" cy="659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14" name="Slide Number Placeholder 5"/>
          <p:cNvSpPr>
            <a:spLocks noGrp="1"/>
          </p:cNvSpPr>
          <p:nvPr>
            <p:ph type="sldNum" sz="quarter" idx="12"/>
          </p:nvPr>
        </p:nvSpPr>
        <p:spPr>
          <a:xfrm>
            <a:off x="299478" y="1526353"/>
            <a:ext cx="1040001" cy="486833"/>
          </a:xfrm>
        </p:spPr>
        <p:txBody>
          <a:bodyPr/>
          <a:lstStyle>
            <a:lvl1pPr algn="ctr">
              <a:defRPr/>
            </a:lvl1pPr>
          </a:lstStyle>
          <a:p>
            <a:fld id="{162F1D00-BD13-4404-86B0-79703945A0A7}" type="slidenum">
              <a:rPr lang="en-US" smtClean="0"/>
              <a:pPr/>
              <a:t>‹#›</a:t>
            </a:fld>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516" y="198497"/>
            <a:ext cx="1040003" cy="1040003"/>
          </a:xfrm>
          <a:prstGeom prst="rect">
            <a:avLst/>
          </a:prstGeom>
        </p:spPr>
      </p:pic>
    </p:spTree>
    <p:extLst>
      <p:ext uri="{BB962C8B-B14F-4D97-AF65-F5344CB8AC3E}">
        <p14:creationId xmlns:p14="http://schemas.microsoft.com/office/powerpoint/2010/main" val="23169088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559508" y="2693085"/>
            <a:ext cx="4876800" cy="3358887"/>
          </a:xfrm>
        </p:spPr>
        <p:txBody>
          <a:bodyPr>
            <a:normAutofit/>
          </a:bodyPr>
          <a:lstStyle>
            <a:lvl1pPr>
              <a:defRPr sz="2400"/>
            </a:lvl1pPr>
            <a:lvl2pPr>
              <a:defRPr sz="2400"/>
            </a:lvl2pPr>
            <a:lvl3pPr>
              <a:defRPr sz="2400"/>
            </a:lvl3pPr>
            <a:lvl4pPr>
              <a:defRPr sz="2400"/>
            </a:lvl4pPr>
            <a:lvl5pPr>
              <a:defRPr sz="24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7028331" y="2693085"/>
            <a:ext cx="4876800" cy="3358887"/>
          </a:xfrm>
        </p:spPr>
        <p:txBody>
          <a:bodyPr>
            <a:normAutofit/>
          </a:bodyPr>
          <a:lstStyle>
            <a:lvl1pPr>
              <a:defRPr sz="2400"/>
            </a:lvl1pPr>
            <a:lvl2pPr>
              <a:defRPr sz="2400"/>
            </a:lvl2pPr>
            <a:lvl3pPr>
              <a:defRPr sz="2400"/>
            </a:lvl3pPr>
            <a:lvl4pPr>
              <a:defRPr sz="2400"/>
            </a:lvl4pPr>
            <a:lvl5pPr>
              <a:defRPr sz="24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12/5/2022</a:t>
            </a:fld>
            <a:endParaRPr lang="en-US"/>
          </a:p>
        </p:txBody>
      </p:sp>
      <p:sp>
        <p:nvSpPr>
          <p:cNvPr id="8" name="Footer Placeholder 7"/>
          <p:cNvSpPr>
            <a:spLocks noGrp="1"/>
          </p:cNvSpPr>
          <p:nvPr>
            <p:ph type="ftr" sz="quarter" idx="11"/>
          </p:nvPr>
        </p:nvSpPr>
        <p:spPr/>
        <p:txBody>
          <a:bodyPr/>
          <a:lstStyle/>
          <a:p>
            <a:endParaRPr lang="en-US"/>
          </a:p>
        </p:txBody>
      </p:sp>
      <p:sp>
        <p:nvSpPr>
          <p:cNvPr id="3" name="Text Placeholder 2"/>
          <p:cNvSpPr>
            <a:spLocks noGrp="1"/>
          </p:cNvSpPr>
          <p:nvPr>
            <p:ph type="body" idx="1"/>
          </p:nvPr>
        </p:nvSpPr>
        <p:spPr>
          <a:xfrm>
            <a:off x="1559508" y="2316568"/>
            <a:ext cx="4876800" cy="322729"/>
          </a:xfrm>
          <a:prstGeom prst="rect">
            <a:avLst/>
          </a:prstGeom>
          <a:solidFill>
            <a:srgbClr val="5A7681"/>
          </a:solidFill>
          <a:ln>
            <a:noFill/>
          </a:ln>
        </p:spPr>
        <p:txBody>
          <a:bodyPr tIns="0" bIns="0" anchor="ctr" anchorCtr="0">
            <a:noAutofit/>
          </a:bodyPr>
          <a:lstStyle>
            <a:lvl1pPr marL="0" indent="0" algn="ctr">
              <a:spcBef>
                <a:spcPts val="0"/>
              </a:spcBef>
              <a:buNone/>
              <a:defRPr sz="2400"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5" name="Text Placeholder 4"/>
          <p:cNvSpPr>
            <a:spLocks noGrp="1"/>
          </p:cNvSpPr>
          <p:nvPr>
            <p:ph type="body" sz="quarter" idx="3"/>
          </p:nvPr>
        </p:nvSpPr>
        <p:spPr>
          <a:xfrm>
            <a:off x="7028331" y="2316568"/>
            <a:ext cx="4876800" cy="322729"/>
          </a:xfrm>
          <a:prstGeom prst="rect">
            <a:avLst/>
          </a:prstGeom>
          <a:solidFill>
            <a:srgbClr val="5A7681"/>
          </a:solidFill>
          <a:ln>
            <a:noFill/>
          </a:ln>
        </p:spPr>
        <p:txBody>
          <a:bodyPr tIns="0" bIns="0" anchor="ctr" anchorCtr="0">
            <a:noAutofit/>
          </a:bodyPr>
          <a:lstStyle>
            <a:lvl1pPr marL="0" indent="0" algn="ctr">
              <a:spcBef>
                <a:spcPts val="0"/>
              </a:spcBef>
              <a:buNone/>
              <a:defRPr sz="2400"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4" name="Title 1"/>
          <p:cNvSpPr>
            <a:spLocks noGrp="1"/>
          </p:cNvSpPr>
          <p:nvPr>
            <p:ph type="title"/>
          </p:nvPr>
        </p:nvSpPr>
        <p:spPr>
          <a:xfrm>
            <a:off x="1581787" y="269537"/>
            <a:ext cx="10323344" cy="1743648"/>
          </a:xfrm>
        </p:spPr>
        <p:txBody>
          <a:bodyPr/>
          <a:lstStyle/>
          <a:p>
            <a:r>
              <a:rPr lang="en-US"/>
              <a:t>Click to edit Master title style</a:t>
            </a:r>
            <a:endParaRPr dirty="0"/>
          </a:p>
        </p:txBody>
      </p:sp>
      <p:sp>
        <p:nvSpPr>
          <p:cNvPr id="15" name="Rectangle 14"/>
          <p:cNvSpPr/>
          <p:nvPr userDrawn="1"/>
        </p:nvSpPr>
        <p:spPr>
          <a:xfrm>
            <a:off x="299477" y="1364231"/>
            <a:ext cx="1040003" cy="659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16" name="Slide Number Placeholder 5"/>
          <p:cNvSpPr>
            <a:spLocks noGrp="1"/>
          </p:cNvSpPr>
          <p:nvPr>
            <p:ph type="sldNum" sz="quarter" idx="12"/>
          </p:nvPr>
        </p:nvSpPr>
        <p:spPr>
          <a:xfrm>
            <a:off x="299478" y="1526353"/>
            <a:ext cx="1040001" cy="486833"/>
          </a:xfrm>
        </p:spPr>
        <p:txBody>
          <a:bodyPr/>
          <a:lstStyle>
            <a:lvl1pPr algn="ctr">
              <a:defRPr/>
            </a:lvl1pPr>
          </a:lstStyle>
          <a:p>
            <a:fld id="{162F1D00-BD13-4404-86B0-79703945A0A7}" type="slidenum">
              <a:rPr lang="en-US" smtClean="0"/>
              <a:pPr/>
              <a:t>‹#›</a:t>
            </a:fld>
            <a:endParaRPr lang="en-US" dirty="0"/>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516" y="198497"/>
            <a:ext cx="1040003" cy="1040003"/>
          </a:xfrm>
          <a:prstGeom prst="rect">
            <a:avLst/>
          </a:prstGeom>
        </p:spPr>
      </p:pic>
    </p:spTree>
    <p:extLst>
      <p:ext uri="{BB962C8B-B14F-4D97-AF65-F5344CB8AC3E}">
        <p14:creationId xmlns:p14="http://schemas.microsoft.com/office/powerpoint/2010/main" val="23915865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ontent, Top and Botto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81787" y="2287501"/>
            <a:ext cx="10323344" cy="1724963"/>
          </a:xfrm>
        </p:spPr>
        <p:txBody>
          <a:bodyPr>
            <a:normAutofit/>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30" name="Content Placeholder 2"/>
          <p:cNvSpPr>
            <a:spLocks noGrp="1"/>
          </p:cNvSpPr>
          <p:nvPr>
            <p:ph sz="half" idx="13"/>
          </p:nvPr>
        </p:nvSpPr>
        <p:spPr>
          <a:xfrm>
            <a:off x="1581787" y="4214766"/>
            <a:ext cx="10323344" cy="1810684"/>
          </a:xfrm>
        </p:spPr>
        <p:txBody>
          <a:bodyPr>
            <a:normAutofit/>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Title 1"/>
          <p:cNvSpPr>
            <a:spLocks noGrp="1"/>
          </p:cNvSpPr>
          <p:nvPr>
            <p:ph type="title"/>
          </p:nvPr>
        </p:nvSpPr>
        <p:spPr>
          <a:xfrm>
            <a:off x="1581787" y="269537"/>
            <a:ext cx="10323344" cy="1743648"/>
          </a:xfrm>
        </p:spPr>
        <p:txBody>
          <a:bodyPr/>
          <a:lstStyle/>
          <a:p>
            <a:r>
              <a:rPr lang="en-US"/>
              <a:t>Click to edit Master title style</a:t>
            </a:r>
            <a:endParaRPr dirty="0"/>
          </a:p>
        </p:txBody>
      </p:sp>
      <p:sp>
        <p:nvSpPr>
          <p:cNvPr id="13" name="Rectangle 12"/>
          <p:cNvSpPr/>
          <p:nvPr userDrawn="1"/>
        </p:nvSpPr>
        <p:spPr>
          <a:xfrm>
            <a:off x="299477" y="1364231"/>
            <a:ext cx="1040003" cy="659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14" name="Slide Number Placeholder 5"/>
          <p:cNvSpPr>
            <a:spLocks noGrp="1"/>
          </p:cNvSpPr>
          <p:nvPr>
            <p:ph type="sldNum" sz="quarter" idx="12"/>
          </p:nvPr>
        </p:nvSpPr>
        <p:spPr>
          <a:xfrm>
            <a:off x="299478" y="1526353"/>
            <a:ext cx="1040001" cy="486833"/>
          </a:xfrm>
        </p:spPr>
        <p:txBody>
          <a:bodyPr/>
          <a:lstStyle>
            <a:lvl1pPr algn="ctr">
              <a:defRPr/>
            </a:lvl1pPr>
          </a:lstStyle>
          <a:p>
            <a:fld id="{162F1D00-BD13-4404-86B0-79703945A0A7}" type="slidenum">
              <a:rPr lang="en-US" smtClean="0"/>
              <a:pPr/>
              <a:t>‹#›</a:t>
            </a:fld>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516" y="198497"/>
            <a:ext cx="1040003" cy="1040003"/>
          </a:xfrm>
          <a:prstGeom prst="rect">
            <a:avLst/>
          </a:prstGeom>
        </p:spPr>
      </p:pic>
    </p:spTree>
    <p:extLst>
      <p:ext uri="{BB962C8B-B14F-4D97-AF65-F5344CB8AC3E}">
        <p14:creationId xmlns:p14="http://schemas.microsoft.com/office/powerpoint/2010/main" val="16600405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97196" y="2305512"/>
            <a:ext cx="4876800" cy="1729136"/>
          </a:xfrm>
        </p:spPr>
        <p:txBody>
          <a:bodyPr>
            <a:normAutofit/>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11" name="Content Placeholder 2"/>
          <p:cNvSpPr>
            <a:spLocks noGrp="1"/>
          </p:cNvSpPr>
          <p:nvPr>
            <p:ph sz="half" idx="15"/>
          </p:nvPr>
        </p:nvSpPr>
        <p:spPr>
          <a:xfrm>
            <a:off x="1581787" y="2305512"/>
            <a:ext cx="4876800" cy="3736279"/>
          </a:xfrm>
        </p:spPr>
        <p:txBody>
          <a:bodyPr>
            <a:normAutofit/>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6797196" y="4340848"/>
            <a:ext cx="4876800" cy="1700944"/>
          </a:xfrm>
        </p:spPr>
        <p:txBody>
          <a:bodyPr>
            <a:normAutofit/>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Title 1"/>
          <p:cNvSpPr>
            <a:spLocks noGrp="1"/>
          </p:cNvSpPr>
          <p:nvPr>
            <p:ph type="title"/>
          </p:nvPr>
        </p:nvSpPr>
        <p:spPr>
          <a:xfrm>
            <a:off x="1581787" y="269537"/>
            <a:ext cx="10323344" cy="1743648"/>
          </a:xfrm>
        </p:spPr>
        <p:txBody>
          <a:bodyPr/>
          <a:lstStyle/>
          <a:p>
            <a:r>
              <a:rPr lang="en-US"/>
              <a:t>Click to edit Master title style</a:t>
            </a:r>
            <a:endParaRPr dirty="0"/>
          </a:p>
        </p:txBody>
      </p:sp>
      <p:sp>
        <p:nvSpPr>
          <p:cNvPr id="15" name="Rectangle 14"/>
          <p:cNvSpPr/>
          <p:nvPr userDrawn="1"/>
        </p:nvSpPr>
        <p:spPr>
          <a:xfrm>
            <a:off x="299477" y="1364231"/>
            <a:ext cx="1040003" cy="659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16" name="Slide Number Placeholder 5"/>
          <p:cNvSpPr>
            <a:spLocks noGrp="1"/>
          </p:cNvSpPr>
          <p:nvPr>
            <p:ph type="sldNum" sz="quarter" idx="12"/>
          </p:nvPr>
        </p:nvSpPr>
        <p:spPr>
          <a:xfrm>
            <a:off x="299478" y="1526353"/>
            <a:ext cx="1040001" cy="486833"/>
          </a:xfrm>
        </p:spPr>
        <p:txBody>
          <a:bodyPr/>
          <a:lstStyle>
            <a:lvl1pPr algn="ctr">
              <a:defRPr/>
            </a:lvl1pPr>
          </a:lstStyle>
          <a:p>
            <a:fld id="{162F1D00-BD13-4404-86B0-79703945A0A7}" type="slidenum">
              <a:rPr lang="en-US" smtClean="0"/>
              <a:pPr/>
              <a:t>‹#›</a:t>
            </a:fld>
            <a:endParaRPr lang="en-US" dirty="0"/>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516" y="198497"/>
            <a:ext cx="1040003" cy="1040003"/>
          </a:xfrm>
          <a:prstGeom prst="rect">
            <a:avLst/>
          </a:prstGeom>
        </p:spPr>
      </p:pic>
    </p:spTree>
    <p:extLst>
      <p:ext uri="{BB962C8B-B14F-4D97-AF65-F5344CB8AC3E}">
        <p14:creationId xmlns:p14="http://schemas.microsoft.com/office/powerpoint/2010/main" val="33626989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728701E-CAF4-4159-9B3E-41C86DFFA30D}"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12" name="Content Placeholder 2"/>
          <p:cNvSpPr>
            <a:spLocks noGrp="1"/>
          </p:cNvSpPr>
          <p:nvPr>
            <p:ph sz="half" idx="17"/>
          </p:nvPr>
        </p:nvSpPr>
        <p:spPr>
          <a:xfrm>
            <a:off x="1581791" y="2269489"/>
            <a:ext cx="4957841" cy="1675099"/>
          </a:xfrm>
        </p:spPr>
        <p:txBody>
          <a:bodyPr>
            <a:normAutofit/>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6917957" y="2269489"/>
            <a:ext cx="4987176" cy="1675099"/>
          </a:xfrm>
        </p:spPr>
        <p:txBody>
          <a:bodyPr>
            <a:normAutofit/>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7" name="Title 1"/>
          <p:cNvSpPr>
            <a:spLocks noGrp="1"/>
          </p:cNvSpPr>
          <p:nvPr>
            <p:ph type="title"/>
          </p:nvPr>
        </p:nvSpPr>
        <p:spPr>
          <a:xfrm>
            <a:off x="1581787" y="269537"/>
            <a:ext cx="10323344" cy="1743648"/>
          </a:xfrm>
        </p:spPr>
        <p:txBody>
          <a:bodyPr/>
          <a:lstStyle/>
          <a:p>
            <a:r>
              <a:rPr lang="en-US"/>
              <a:t>Click to edit Master title style</a:t>
            </a:r>
            <a:endParaRPr dirty="0"/>
          </a:p>
        </p:txBody>
      </p:sp>
      <p:sp>
        <p:nvSpPr>
          <p:cNvPr id="18" name="Rectangle 17"/>
          <p:cNvSpPr/>
          <p:nvPr userDrawn="1"/>
        </p:nvSpPr>
        <p:spPr>
          <a:xfrm>
            <a:off x="299477" y="1364231"/>
            <a:ext cx="1040003" cy="659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19" name="Slide Number Placeholder 5"/>
          <p:cNvSpPr>
            <a:spLocks noGrp="1"/>
          </p:cNvSpPr>
          <p:nvPr>
            <p:ph type="sldNum" sz="quarter" idx="12"/>
          </p:nvPr>
        </p:nvSpPr>
        <p:spPr>
          <a:xfrm>
            <a:off x="299478" y="1526353"/>
            <a:ext cx="1040001" cy="486833"/>
          </a:xfrm>
        </p:spPr>
        <p:txBody>
          <a:bodyPr/>
          <a:lstStyle>
            <a:lvl1pPr algn="ctr">
              <a:defRPr/>
            </a:lvl1pPr>
          </a:lstStyle>
          <a:p>
            <a:fld id="{162F1D00-BD13-4404-86B0-79703945A0A7}" type="slidenum">
              <a:rPr lang="en-US" smtClean="0"/>
              <a:pPr/>
              <a:t>‹#›</a:t>
            </a:fld>
            <a:endParaRPr lang="en-US" dirty="0"/>
          </a:p>
        </p:txBody>
      </p:sp>
      <p:sp>
        <p:nvSpPr>
          <p:cNvPr id="23" name="Content Placeholder 2"/>
          <p:cNvSpPr>
            <a:spLocks noGrp="1"/>
          </p:cNvSpPr>
          <p:nvPr>
            <p:ph sz="half" idx="18"/>
          </p:nvPr>
        </p:nvSpPr>
        <p:spPr>
          <a:xfrm>
            <a:off x="1581791" y="4124707"/>
            <a:ext cx="4957841" cy="1675099"/>
          </a:xfrm>
        </p:spPr>
        <p:txBody>
          <a:bodyPr>
            <a:normAutofit/>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4" name="Content Placeholder 2"/>
          <p:cNvSpPr>
            <a:spLocks noGrp="1"/>
          </p:cNvSpPr>
          <p:nvPr>
            <p:ph sz="half" idx="19"/>
          </p:nvPr>
        </p:nvSpPr>
        <p:spPr>
          <a:xfrm>
            <a:off x="6917957" y="4124707"/>
            <a:ext cx="4987176" cy="1675099"/>
          </a:xfrm>
        </p:spPr>
        <p:txBody>
          <a:bodyPr>
            <a:normAutofit/>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516" y="198497"/>
            <a:ext cx="1040003" cy="1040003"/>
          </a:xfrm>
          <a:prstGeom prst="rect">
            <a:avLst/>
          </a:prstGeom>
        </p:spPr>
      </p:pic>
    </p:spTree>
    <p:extLst>
      <p:ext uri="{BB962C8B-B14F-4D97-AF65-F5344CB8AC3E}">
        <p14:creationId xmlns:p14="http://schemas.microsoft.com/office/powerpoint/2010/main" val="846430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728701E-CAF4-4159-9B3E-41C86DFFA30D}" type="datetimeFigureOut">
              <a:rPr lang="en-US" smtClean="0"/>
              <a:t>12/5/2022</a:t>
            </a:fld>
            <a:endParaRPr lang="en-US"/>
          </a:p>
        </p:txBody>
      </p:sp>
      <p:sp>
        <p:nvSpPr>
          <p:cNvPr id="4" name="Footer Placeholder 3"/>
          <p:cNvSpPr>
            <a:spLocks noGrp="1"/>
          </p:cNvSpPr>
          <p:nvPr>
            <p:ph type="ftr" sz="quarter" idx="11"/>
          </p:nvPr>
        </p:nvSpPr>
        <p:spPr/>
        <p:txBody>
          <a:bodyPr/>
          <a:lstStyle/>
          <a:p>
            <a:endParaRPr lang="en-US"/>
          </a:p>
        </p:txBody>
      </p:sp>
      <p:sp>
        <p:nvSpPr>
          <p:cNvPr id="10" name="Title 1"/>
          <p:cNvSpPr>
            <a:spLocks noGrp="1"/>
          </p:cNvSpPr>
          <p:nvPr>
            <p:ph type="title"/>
          </p:nvPr>
        </p:nvSpPr>
        <p:spPr>
          <a:xfrm>
            <a:off x="1581787" y="269537"/>
            <a:ext cx="10323344" cy="1743648"/>
          </a:xfrm>
        </p:spPr>
        <p:txBody>
          <a:bodyPr/>
          <a:lstStyle/>
          <a:p>
            <a:r>
              <a:rPr lang="en-US"/>
              <a:t>Click to edit Master title style</a:t>
            </a:r>
            <a:endParaRPr dirty="0"/>
          </a:p>
        </p:txBody>
      </p:sp>
      <p:sp>
        <p:nvSpPr>
          <p:cNvPr id="11" name="Rectangle 10"/>
          <p:cNvSpPr/>
          <p:nvPr userDrawn="1"/>
        </p:nvSpPr>
        <p:spPr>
          <a:xfrm>
            <a:off x="299477" y="1364231"/>
            <a:ext cx="1040003" cy="659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12" name="Slide Number Placeholder 5"/>
          <p:cNvSpPr>
            <a:spLocks noGrp="1"/>
          </p:cNvSpPr>
          <p:nvPr>
            <p:ph type="sldNum" sz="quarter" idx="12"/>
          </p:nvPr>
        </p:nvSpPr>
        <p:spPr>
          <a:xfrm>
            <a:off x="299478" y="1526353"/>
            <a:ext cx="1040001" cy="486833"/>
          </a:xfrm>
        </p:spPr>
        <p:txBody>
          <a:bodyPr/>
          <a:lstStyle>
            <a:lvl1pPr algn="ctr">
              <a:defRPr/>
            </a:lvl1pPr>
          </a:lstStyle>
          <a:p>
            <a:fld id="{162F1D00-BD13-4404-86B0-79703945A0A7}" type="slidenum">
              <a:rPr lang="en-US" smtClean="0"/>
              <a:pPr/>
              <a:t>‹#›</a:t>
            </a:fld>
            <a:endParaRPr lang="en-U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516" y="198497"/>
            <a:ext cx="1040003" cy="1040003"/>
          </a:xfrm>
          <a:prstGeom prst="rect">
            <a:avLst/>
          </a:prstGeom>
        </p:spPr>
      </p:pic>
    </p:spTree>
    <p:extLst>
      <p:ext uri="{BB962C8B-B14F-4D97-AF65-F5344CB8AC3E}">
        <p14:creationId xmlns:p14="http://schemas.microsoft.com/office/powerpoint/2010/main" val="37567921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8701E-CAF4-4159-9B3E-41C86DFFA30D}" type="datetimeFigureOut">
              <a:rPr lang="en-US" smtClean="0"/>
              <a:t>12/5/2022</a:t>
            </a:fld>
            <a:endParaRPr lang="en-US"/>
          </a:p>
        </p:txBody>
      </p:sp>
      <p:sp>
        <p:nvSpPr>
          <p:cNvPr id="3" name="Footer Placeholder 2"/>
          <p:cNvSpPr>
            <a:spLocks noGrp="1"/>
          </p:cNvSpPr>
          <p:nvPr>
            <p:ph type="ftr" sz="quarter" idx="11"/>
          </p:nvPr>
        </p:nvSpPr>
        <p:spPr/>
        <p:txBody>
          <a:bodyPr/>
          <a:lstStyle/>
          <a:p>
            <a:endParaRPr lang="en-US"/>
          </a:p>
        </p:txBody>
      </p:sp>
      <p:sp>
        <p:nvSpPr>
          <p:cNvPr id="16" name="Rectangle 15"/>
          <p:cNvSpPr/>
          <p:nvPr userDrawn="1"/>
        </p:nvSpPr>
        <p:spPr>
          <a:xfrm>
            <a:off x="299477" y="1364231"/>
            <a:ext cx="1040003" cy="659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17" name="Slide Number Placeholder 5"/>
          <p:cNvSpPr>
            <a:spLocks noGrp="1"/>
          </p:cNvSpPr>
          <p:nvPr>
            <p:ph type="sldNum" sz="quarter" idx="12"/>
          </p:nvPr>
        </p:nvSpPr>
        <p:spPr>
          <a:xfrm>
            <a:off x="299478" y="1526353"/>
            <a:ext cx="1040001" cy="486833"/>
          </a:xfrm>
        </p:spPr>
        <p:txBody>
          <a:bodyPr/>
          <a:lstStyle>
            <a:lvl1pPr algn="ctr">
              <a:defRPr/>
            </a:lvl1pPr>
          </a:lstStyle>
          <a:p>
            <a:fld id="{162F1D00-BD13-4404-86B0-79703945A0A7}"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516" y="198497"/>
            <a:ext cx="1040003" cy="1040003"/>
          </a:xfrm>
          <a:prstGeom prst="rect">
            <a:avLst/>
          </a:prstGeom>
        </p:spPr>
      </p:pic>
    </p:spTree>
    <p:extLst>
      <p:ext uri="{BB962C8B-B14F-4D97-AF65-F5344CB8AC3E}">
        <p14:creationId xmlns:p14="http://schemas.microsoft.com/office/powerpoint/2010/main" val="34465370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693" y="5970307"/>
            <a:ext cx="712427" cy="712427"/>
          </a:xfrm>
          <a:prstGeom prst="rect">
            <a:avLst/>
          </a:prstGeom>
        </p:spPr>
      </p:pic>
    </p:spTree>
    <p:extLst>
      <p:ext uri="{BB962C8B-B14F-4D97-AF65-F5344CB8AC3E}">
        <p14:creationId xmlns:p14="http://schemas.microsoft.com/office/powerpoint/2010/main" val="29844416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76961" y="5887448"/>
            <a:ext cx="712427" cy="712427"/>
          </a:xfrm>
          <a:prstGeom prst="rect">
            <a:avLst/>
          </a:prstGeom>
        </p:spPr>
      </p:pic>
    </p:spTree>
    <p:extLst>
      <p:ext uri="{BB962C8B-B14F-4D97-AF65-F5344CB8AC3E}">
        <p14:creationId xmlns:p14="http://schemas.microsoft.com/office/powerpoint/2010/main" val="37916115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83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4"/>
          </p:nvPr>
        </p:nvSpPr>
        <p:spPr>
          <a:xfrm>
            <a:off x="76201" y="6419851"/>
            <a:ext cx="521677" cy="365125"/>
          </a:xfrm>
          <a:prstGeom prst="rect">
            <a:avLst/>
          </a:prstGeom>
        </p:spPr>
        <p:txBody>
          <a:bodyPr vert="horz" lIns="91440" tIns="45720" rIns="91440" bIns="45720" rtlCol="0" anchor="ctr"/>
          <a:lstStyle>
            <a:lvl1pPr algn="l">
              <a:defRPr sz="1200" b="0" smtClean="0">
                <a:solidFill>
                  <a:schemeClr val="bg1"/>
                </a:solidFill>
              </a:defRPr>
            </a:lvl1pPr>
          </a:lstStyle>
          <a:p>
            <a:fld id="{D19764AC-647C-4A33-9CC7-2C729818CDB2}" type="slidenum">
              <a:rPr lang="en-US" smtClean="0"/>
              <a:t>‹#›</a:t>
            </a:fld>
            <a:endParaRPr lang="en-US"/>
          </a:p>
        </p:txBody>
      </p:sp>
      <p:sp>
        <p:nvSpPr>
          <p:cNvPr id="3" name="Rectangle 9"/>
          <p:cNvSpPr>
            <a:spLocks noChangeArrowheads="1"/>
          </p:cNvSpPr>
          <p:nvPr/>
        </p:nvSpPr>
        <p:spPr bwMode="auto">
          <a:xfrm>
            <a:off x="0" y="1"/>
            <a:ext cx="12192000" cy="6105525"/>
          </a:xfrm>
          <a:prstGeom prst="rect">
            <a:avLst/>
          </a:prstGeom>
          <a:solidFill>
            <a:srgbClr val="547BB2"/>
          </a:solidFill>
          <a:ln>
            <a:noFill/>
          </a:ln>
          <a:extLst>
            <a:ext uri="{91240B29-F687-4f45-9708-019B960494DF}">
              <a14:hiddenLine xmlns="" xmlns:a14="http://schemas.microsoft.com/office/drawing/2010/main" w="22225">
                <a:solidFill>
                  <a:srgbClr val="000000"/>
                </a:solidFill>
                <a:round/>
                <a:headEnd/>
                <a:tailEnd/>
              </a14:hiddenLine>
            </a:ext>
          </a:extLst>
        </p:spPr>
        <p:txBody>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endParaRPr lang="en-US" altLang="en-US" sz="2000"/>
          </a:p>
        </p:txBody>
      </p:sp>
    </p:spTree>
    <p:extLst>
      <p:ext uri="{BB962C8B-B14F-4D97-AF65-F5344CB8AC3E}">
        <p14:creationId xmlns:p14="http://schemas.microsoft.com/office/powerpoint/2010/main" val="115000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8" name="Rectangle 7"/>
          <p:cNvSpPr/>
          <p:nvPr/>
        </p:nvSpPr>
        <p:spPr>
          <a:xfrm>
            <a:off x="376770" y="228602"/>
            <a:ext cx="8516223" cy="63452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2" name="Title 1"/>
          <p:cNvSpPr>
            <a:spLocks noGrp="1"/>
          </p:cNvSpPr>
          <p:nvPr>
            <p:ph type="title" hasCustomPrompt="1"/>
          </p:nvPr>
        </p:nvSpPr>
        <p:spPr>
          <a:xfrm>
            <a:off x="507410" y="2571749"/>
            <a:ext cx="8242148" cy="1162051"/>
          </a:xfrm>
        </p:spPr>
        <p:txBody>
          <a:bodyPr anchor="b">
            <a:normAutofit/>
          </a:bodyPr>
          <a:lstStyle>
            <a:lvl1pPr algn="l">
              <a:defRPr sz="5867" b="0">
                <a:solidFill>
                  <a:schemeClr val="bg1"/>
                </a:solidFill>
              </a:defRPr>
            </a:lvl1pPr>
          </a:lstStyle>
          <a:p>
            <a:r>
              <a:rPr lang="en-US" dirty="0"/>
              <a:t>Thank you!</a:t>
            </a:r>
            <a:endParaRPr dirty="0"/>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Rectangle 9"/>
          <p:cNvSpPr/>
          <p:nvPr/>
        </p:nvSpPr>
        <p:spPr>
          <a:xfrm>
            <a:off x="9069917" y="22860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11" name="Text Placeholder 10"/>
          <p:cNvSpPr>
            <a:spLocks noGrp="1"/>
          </p:cNvSpPr>
          <p:nvPr>
            <p:ph type="body" sz="quarter" idx="15"/>
          </p:nvPr>
        </p:nvSpPr>
        <p:spPr>
          <a:xfrm>
            <a:off x="508005" y="3927477"/>
            <a:ext cx="3880897" cy="2089151"/>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0"/>
          <p:cNvSpPr>
            <a:spLocks noGrp="1"/>
          </p:cNvSpPr>
          <p:nvPr>
            <p:ph type="body" sz="quarter" idx="16"/>
          </p:nvPr>
        </p:nvSpPr>
        <p:spPr>
          <a:xfrm>
            <a:off x="4866654" y="3927477"/>
            <a:ext cx="3880897" cy="2089151"/>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8"/>
          <p:cNvSpPr/>
          <p:nvPr userDrawn="1"/>
        </p:nvSpPr>
        <p:spPr>
          <a:xfrm>
            <a:off x="9069917" y="4534727"/>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pic>
        <p:nvPicPr>
          <p:cNvPr id="22" name="Picture 21" descr="ACGME-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53427" y="445811"/>
            <a:ext cx="1320021" cy="1589525"/>
          </a:xfrm>
          <a:prstGeom prst="rect">
            <a:avLst/>
          </a:prstGeom>
        </p:spPr>
      </p:pic>
      <p:sp>
        <p:nvSpPr>
          <p:cNvPr id="4" name="Picture Placeholder 3"/>
          <p:cNvSpPr>
            <a:spLocks noGrp="1"/>
          </p:cNvSpPr>
          <p:nvPr>
            <p:ph type="pic" sz="quarter" idx="17"/>
          </p:nvPr>
        </p:nvSpPr>
        <p:spPr>
          <a:xfrm>
            <a:off x="9069917" y="2427652"/>
            <a:ext cx="2743200" cy="1967232"/>
          </a:xfrm>
        </p:spPr>
        <p:txBody>
          <a:bodyPr/>
          <a:lstStyle/>
          <a:p>
            <a:r>
              <a:rPr lang="en-US"/>
              <a:t>Click icon to add picture</a:t>
            </a:r>
          </a:p>
        </p:txBody>
      </p:sp>
      <p:grpSp>
        <p:nvGrpSpPr>
          <p:cNvPr id="25" name="Group 24"/>
          <p:cNvGrpSpPr/>
          <p:nvPr userDrawn="1"/>
        </p:nvGrpSpPr>
        <p:grpSpPr>
          <a:xfrm>
            <a:off x="960957" y="6189539"/>
            <a:ext cx="292904" cy="292904"/>
            <a:chOff x="680215" y="6240338"/>
            <a:chExt cx="235180" cy="235180"/>
          </a:xfrm>
        </p:grpSpPr>
        <p:sp>
          <p:nvSpPr>
            <p:cNvPr id="26" name="Oval 25"/>
            <p:cNvSpPr/>
            <p:nvPr userDrawn="1"/>
          </p:nvSpPr>
          <p:spPr>
            <a:xfrm>
              <a:off x="680215" y="6240338"/>
              <a:ext cx="235180" cy="23518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13"/>
            </a:p>
          </p:txBody>
        </p:sp>
        <p:sp>
          <p:nvSpPr>
            <p:cNvPr id="27" name="Freeform 20"/>
            <p:cNvSpPr>
              <a:spLocks/>
            </p:cNvSpPr>
            <p:nvPr userDrawn="1"/>
          </p:nvSpPr>
          <p:spPr bwMode="auto">
            <a:xfrm>
              <a:off x="722954" y="6304513"/>
              <a:ext cx="147871" cy="120360"/>
            </a:xfrm>
            <a:custGeom>
              <a:avLst/>
              <a:gdLst>
                <a:gd name="T0" fmla="*/ 888208 w 280"/>
                <a:gd name="T1" fmla="*/ 85683 h 228"/>
                <a:gd name="T2" fmla="*/ 783526 w 280"/>
                <a:gd name="T3" fmla="*/ 114244 h 228"/>
                <a:gd name="T4" fmla="*/ 862831 w 280"/>
                <a:gd name="T5" fmla="*/ 15867 h 228"/>
                <a:gd name="T6" fmla="*/ 748632 w 280"/>
                <a:gd name="T7" fmla="*/ 60296 h 228"/>
                <a:gd name="T8" fmla="*/ 615401 w 280"/>
                <a:gd name="T9" fmla="*/ 0 h 228"/>
                <a:gd name="T10" fmla="*/ 431415 w 280"/>
                <a:gd name="T11" fmla="*/ 184060 h 228"/>
                <a:gd name="T12" fmla="*/ 437760 w 280"/>
                <a:gd name="T13" fmla="*/ 225315 h 228"/>
                <a:gd name="T14" fmla="*/ 60271 w 280"/>
                <a:gd name="T15" fmla="*/ 34908 h 228"/>
                <a:gd name="T16" fmla="*/ 38066 w 280"/>
                <a:gd name="T17" fmla="*/ 126938 h 228"/>
                <a:gd name="T18" fmla="*/ 117370 w 280"/>
                <a:gd name="T19" fmla="*/ 279264 h 228"/>
                <a:gd name="T20" fmla="*/ 34894 w 280"/>
                <a:gd name="T21" fmla="*/ 253876 h 228"/>
                <a:gd name="T22" fmla="*/ 34894 w 280"/>
                <a:gd name="T23" fmla="*/ 257050 h 228"/>
                <a:gd name="T24" fmla="*/ 180814 w 280"/>
                <a:gd name="T25" fmla="*/ 437936 h 228"/>
                <a:gd name="T26" fmla="*/ 133231 w 280"/>
                <a:gd name="T27" fmla="*/ 444283 h 228"/>
                <a:gd name="T28" fmla="*/ 98337 w 280"/>
                <a:gd name="T29" fmla="*/ 441110 h 228"/>
                <a:gd name="T30" fmla="*/ 269635 w 280"/>
                <a:gd name="T31" fmla="*/ 564874 h 228"/>
                <a:gd name="T32" fmla="*/ 44410 w 280"/>
                <a:gd name="T33" fmla="*/ 644211 h 228"/>
                <a:gd name="T34" fmla="*/ 0 w 280"/>
                <a:gd name="T35" fmla="*/ 641037 h 228"/>
                <a:gd name="T36" fmla="*/ 279151 w 280"/>
                <a:gd name="T37" fmla="*/ 723547 h 228"/>
                <a:gd name="T38" fmla="*/ 796215 w 280"/>
                <a:gd name="T39" fmla="*/ 206274 h 228"/>
                <a:gd name="T40" fmla="*/ 796215 w 280"/>
                <a:gd name="T41" fmla="*/ 180887 h 228"/>
                <a:gd name="T42" fmla="*/ 888208 w 280"/>
                <a:gd name="T43" fmla="*/ 85683 h 2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accent1"/>
            </a:solidFill>
            <a:ln>
              <a:noFill/>
            </a:ln>
          </p:spPr>
          <p:txBody>
            <a:bodyPr/>
            <a:lstStyle/>
            <a:p>
              <a:endParaRPr lang="en-US" sz="2813"/>
            </a:p>
          </p:txBody>
        </p:sp>
      </p:grpSp>
      <p:sp>
        <p:nvSpPr>
          <p:cNvPr id="28" name="Freeform 7"/>
          <p:cNvSpPr>
            <a:spLocks noEditPoints="1"/>
          </p:cNvSpPr>
          <p:nvPr userDrawn="1"/>
        </p:nvSpPr>
        <p:spPr bwMode="auto">
          <a:xfrm>
            <a:off x="518003" y="6195776"/>
            <a:ext cx="278496" cy="277573"/>
          </a:xfrm>
          <a:custGeom>
            <a:avLst/>
            <a:gdLst>
              <a:gd name="T0" fmla="*/ 106 w 114"/>
              <a:gd name="T1" fmla="*/ 0 h 114"/>
              <a:gd name="T2" fmla="*/ 8 w 114"/>
              <a:gd name="T3" fmla="*/ 0 h 114"/>
              <a:gd name="T4" fmla="*/ 0 w 114"/>
              <a:gd name="T5" fmla="*/ 8 h 114"/>
              <a:gd name="T6" fmla="*/ 0 w 114"/>
              <a:gd name="T7" fmla="*/ 106 h 114"/>
              <a:gd name="T8" fmla="*/ 8 w 114"/>
              <a:gd name="T9" fmla="*/ 114 h 114"/>
              <a:gd name="T10" fmla="*/ 106 w 114"/>
              <a:gd name="T11" fmla="*/ 114 h 114"/>
              <a:gd name="T12" fmla="*/ 114 w 114"/>
              <a:gd name="T13" fmla="*/ 106 h 114"/>
              <a:gd name="T14" fmla="*/ 114 w 114"/>
              <a:gd name="T15" fmla="*/ 8 h 114"/>
              <a:gd name="T16" fmla="*/ 106 w 114"/>
              <a:gd name="T17" fmla="*/ 0 h 114"/>
              <a:gd name="T18" fmla="*/ 35 w 114"/>
              <a:gd name="T19" fmla="*/ 96 h 114"/>
              <a:gd name="T20" fmla="*/ 17 w 114"/>
              <a:gd name="T21" fmla="*/ 96 h 114"/>
              <a:gd name="T22" fmla="*/ 17 w 114"/>
              <a:gd name="T23" fmla="*/ 44 h 114"/>
              <a:gd name="T24" fmla="*/ 35 w 114"/>
              <a:gd name="T25" fmla="*/ 44 h 114"/>
              <a:gd name="T26" fmla="*/ 35 w 114"/>
              <a:gd name="T27" fmla="*/ 96 h 114"/>
              <a:gd name="T28" fmla="*/ 26 w 114"/>
              <a:gd name="T29" fmla="*/ 37 h 114"/>
              <a:gd name="T30" fmla="*/ 26 w 114"/>
              <a:gd name="T31" fmla="*/ 37 h 114"/>
              <a:gd name="T32" fmla="*/ 16 w 114"/>
              <a:gd name="T33" fmla="*/ 28 h 114"/>
              <a:gd name="T34" fmla="*/ 26 w 114"/>
              <a:gd name="T35" fmla="*/ 19 h 114"/>
              <a:gd name="T36" fmla="*/ 36 w 114"/>
              <a:gd name="T37" fmla="*/ 28 h 114"/>
              <a:gd name="T38" fmla="*/ 26 w 114"/>
              <a:gd name="T39" fmla="*/ 37 h 114"/>
              <a:gd name="T40" fmla="*/ 97 w 114"/>
              <a:gd name="T41" fmla="*/ 96 h 114"/>
              <a:gd name="T42" fmla="*/ 80 w 114"/>
              <a:gd name="T43" fmla="*/ 96 h 114"/>
              <a:gd name="T44" fmla="*/ 80 w 114"/>
              <a:gd name="T45" fmla="*/ 68 h 114"/>
              <a:gd name="T46" fmla="*/ 71 w 114"/>
              <a:gd name="T47" fmla="*/ 56 h 114"/>
              <a:gd name="T48" fmla="*/ 62 w 114"/>
              <a:gd name="T49" fmla="*/ 63 h 114"/>
              <a:gd name="T50" fmla="*/ 61 w 114"/>
              <a:gd name="T51" fmla="*/ 67 h 114"/>
              <a:gd name="T52" fmla="*/ 61 w 114"/>
              <a:gd name="T53" fmla="*/ 96 h 114"/>
              <a:gd name="T54" fmla="*/ 44 w 114"/>
              <a:gd name="T55" fmla="*/ 96 h 114"/>
              <a:gd name="T56" fmla="*/ 44 w 114"/>
              <a:gd name="T57" fmla="*/ 44 h 114"/>
              <a:gd name="T58" fmla="*/ 61 w 114"/>
              <a:gd name="T59" fmla="*/ 44 h 114"/>
              <a:gd name="T60" fmla="*/ 61 w 114"/>
              <a:gd name="T61" fmla="*/ 51 h 114"/>
              <a:gd name="T62" fmla="*/ 77 w 114"/>
              <a:gd name="T63" fmla="*/ 43 h 114"/>
              <a:gd name="T64" fmla="*/ 97 w 114"/>
              <a:gd name="T65" fmla="*/ 66 h 114"/>
              <a:gd name="T66" fmla="*/ 97 w 114"/>
              <a:gd name="T67"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14">
                <a:moveTo>
                  <a:pt x="106" y="0"/>
                </a:moveTo>
                <a:cubicBezTo>
                  <a:pt x="8" y="0"/>
                  <a:pt x="8" y="0"/>
                  <a:pt x="8" y="0"/>
                </a:cubicBezTo>
                <a:cubicBezTo>
                  <a:pt x="4" y="0"/>
                  <a:pt x="0" y="3"/>
                  <a:pt x="0" y="8"/>
                </a:cubicBezTo>
                <a:cubicBezTo>
                  <a:pt x="0" y="106"/>
                  <a:pt x="0" y="106"/>
                  <a:pt x="0" y="106"/>
                </a:cubicBezTo>
                <a:cubicBezTo>
                  <a:pt x="0" y="111"/>
                  <a:pt x="4" y="114"/>
                  <a:pt x="8" y="114"/>
                </a:cubicBezTo>
                <a:cubicBezTo>
                  <a:pt x="106" y="114"/>
                  <a:pt x="106" y="114"/>
                  <a:pt x="106" y="114"/>
                </a:cubicBezTo>
                <a:cubicBezTo>
                  <a:pt x="110" y="114"/>
                  <a:pt x="114" y="111"/>
                  <a:pt x="114" y="106"/>
                </a:cubicBezTo>
                <a:cubicBezTo>
                  <a:pt x="114" y="8"/>
                  <a:pt x="114" y="8"/>
                  <a:pt x="114" y="8"/>
                </a:cubicBezTo>
                <a:cubicBezTo>
                  <a:pt x="114" y="3"/>
                  <a:pt x="110" y="0"/>
                  <a:pt x="106" y="0"/>
                </a:cubicBezTo>
                <a:close/>
                <a:moveTo>
                  <a:pt x="35" y="96"/>
                </a:moveTo>
                <a:cubicBezTo>
                  <a:pt x="17" y="96"/>
                  <a:pt x="17" y="96"/>
                  <a:pt x="17" y="96"/>
                </a:cubicBezTo>
                <a:cubicBezTo>
                  <a:pt x="17" y="44"/>
                  <a:pt x="17" y="44"/>
                  <a:pt x="17" y="44"/>
                </a:cubicBezTo>
                <a:cubicBezTo>
                  <a:pt x="35" y="44"/>
                  <a:pt x="35" y="44"/>
                  <a:pt x="35" y="44"/>
                </a:cubicBezTo>
                <a:lnTo>
                  <a:pt x="35" y="96"/>
                </a:lnTo>
                <a:close/>
                <a:moveTo>
                  <a:pt x="26" y="37"/>
                </a:moveTo>
                <a:cubicBezTo>
                  <a:pt x="26" y="37"/>
                  <a:pt x="26" y="37"/>
                  <a:pt x="26" y="37"/>
                </a:cubicBezTo>
                <a:cubicBezTo>
                  <a:pt x="20" y="37"/>
                  <a:pt x="16" y="33"/>
                  <a:pt x="16" y="28"/>
                </a:cubicBezTo>
                <a:cubicBezTo>
                  <a:pt x="16" y="23"/>
                  <a:pt x="20" y="19"/>
                  <a:pt x="26" y="19"/>
                </a:cubicBezTo>
                <a:cubicBezTo>
                  <a:pt x="32" y="19"/>
                  <a:pt x="36" y="23"/>
                  <a:pt x="36" y="28"/>
                </a:cubicBezTo>
                <a:cubicBezTo>
                  <a:pt x="36" y="33"/>
                  <a:pt x="32" y="37"/>
                  <a:pt x="26" y="37"/>
                </a:cubicBezTo>
                <a:close/>
                <a:moveTo>
                  <a:pt x="97" y="96"/>
                </a:moveTo>
                <a:cubicBezTo>
                  <a:pt x="80" y="96"/>
                  <a:pt x="80" y="96"/>
                  <a:pt x="80" y="96"/>
                </a:cubicBezTo>
                <a:cubicBezTo>
                  <a:pt x="80" y="68"/>
                  <a:pt x="80" y="68"/>
                  <a:pt x="80" y="68"/>
                </a:cubicBezTo>
                <a:cubicBezTo>
                  <a:pt x="80" y="61"/>
                  <a:pt x="77" y="56"/>
                  <a:pt x="71" y="56"/>
                </a:cubicBezTo>
                <a:cubicBezTo>
                  <a:pt x="66" y="56"/>
                  <a:pt x="63" y="59"/>
                  <a:pt x="62" y="63"/>
                </a:cubicBezTo>
                <a:cubicBezTo>
                  <a:pt x="61" y="64"/>
                  <a:pt x="61" y="65"/>
                  <a:pt x="61" y="67"/>
                </a:cubicBezTo>
                <a:cubicBezTo>
                  <a:pt x="61" y="96"/>
                  <a:pt x="61" y="96"/>
                  <a:pt x="61" y="96"/>
                </a:cubicBezTo>
                <a:cubicBezTo>
                  <a:pt x="44" y="96"/>
                  <a:pt x="44" y="96"/>
                  <a:pt x="44" y="96"/>
                </a:cubicBezTo>
                <a:cubicBezTo>
                  <a:pt x="44" y="96"/>
                  <a:pt x="44" y="49"/>
                  <a:pt x="44" y="44"/>
                </a:cubicBezTo>
                <a:cubicBezTo>
                  <a:pt x="61" y="44"/>
                  <a:pt x="61" y="44"/>
                  <a:pt x="61" y="44"/>
                </a:cubicBezTo>
                <a:cubicBezTo>
                  <a:pt x="61" y="51"/>
                  <a:pt x="61" y="51"/>
                  <a:pt x="61" y="51"/>
                </a:cubicBezTo>
                <a:cubicBezTo>
                  <a:pt x="64" y="48"/>
                  <a:pt x="68" y="43"/>
                  <a:pt x="77" y="43"/>
                </a:cubicBezTo>
                <a:cubicBezTo>
                  <a:pt x="88" y="43"/>
                  <a:pt x="97" y="50"/>
                  <a:pt x="97" y="66"/>
                </a:cubicBezTo>
                <a:lnTo>
                  <a:pt x="97" y="96"/>
                </a:lnTo>
                <a:close/>
              </a:path>
            </a:pathLst>
          </a:custGeom>
          <a:solidFill>
            <a:schemeClr val="bg1"/>
          </a:solidFill>
          <a:ln>
            <a:noFill/>
          </a:ln>
        </p:spPr>
        <p:txBody>
          <a:bodyPr/>
          <a:lstStyle/>
          <a:p>
            <a:pPr fontAlgn="auto">
              <a:spcBef>
                <a:spcPts val="0"/>
              </a:spcBef>
              <a:spcAft>
                <a:spcPts val="0"/>
              </a:spcAft>
              <a:defRPr/>
            </a:pPr>
            <a:endParaRPr lang="id-ID" sz="2813">
              <a:latin typeface="+mn-lt"/>
              <a:ea typeface="+mn-ea"/>
              <a:cs typeface="+mn-cs"/>
            </a:endParaRPr>
          </a:p>
        </p:txBody>
      </p:sp>
      <p:sp>
        <p:nvSpPr>
          <p:cNvPr id="29" name="TextBox 28"/>
          <p:cNvSpPr txBox="1"/>
          <p:nvPr userDrawn="1"/>
        </p:nvSpPr>
        <p:spPr>
          <a:xfrm>
            <a:off x="1184831" y="6195185"/>
            <a:ext cx="904415" cy="276999"/>
          </a:xfrm>
          <a:prstGeom prst="rect">
            <a:avLst/>
          </a:prstGeom>
          <a:noFill/>
        </p:spPr>
        <p:txBody>
          <a:bodyPr wrap="none" rtlCol="0">
            <a:spAutoFit/>
          </a:bodyPr>
          <a:lstStyle/>
          <a:p>
            <a:pPr lvl="0" algn="l"/>
            <a:r>
              <a:rPr lang="en-US" sz="1200" dirty="0">
                <a:solidFill>
                  <a:srgbClr val="FFFFFF"/>
                </a:solidFill>
                <a:latin typeface="+mj-lt"/>
                <a:cs typeface="Georgia"/>
              </a:rPr>
              <a:t>@ACGME</a:t>
            </a:r>
          </a:p>
        </p:txBody>
      </p:sp>
      <p:sp>
        <p:nvSpPr>
          <p:cNvPr id="30" name="TextBox 29"/>
          <p:cNvSpPr txBox="1"/>
          <p:nvPr userDrawn="1"/>
        </p:nvSpPr>
        <p:spPr>
          <a:xfrm>
            <a:off x="2333342" y="6199305"/>
            <a:ext cx="1615699" cy="276999"/>
          </a:xfrm>
          <a:prstGeom prst="rect">
            <a:avLst/>
          </a:prstGeom>
          <a:noFill/>
        </p:spPr>
        <p:txBody>
          <a:bodyPr wrap="none" rtlCol="0">
            <a:spAutoFit/>
          </a:bodyPr>
          <a:lstStyle/>
          <a:p>
            <a:pPr lvl="0"/>
            <a:r>
              <a:rPr lang="en-US" sz="1200" dirty="0">
                <a:solidFill>
                  <a:srgbClr val="FFFFFF"/>
                </a:solidFill>
                <a:latin typeface="+mj-lt"/>
                <a:cs typeface="Georgia"/>
              </a:rPr>
              <a:t>WWW.ACGME.ORG</a:t>
            </a:r>
          </a:p>
        </p:txBody>
      </p:sp>
      <p:sp>
        <p:nvSpPr>
          <p:cNvPr id="31" name="Freeform 5"/>
          <p:cNvSpPr>
            <a:spLocks noEditPoints="1"/>
          </p:cNvSpPr>
          <p:nvPr userDrawn="1"/>
        </p:nvSpPr>
        <p:spPr bwMode="auto">
          <a:xfrm>
            <a:off x="2130508" y="6210159"/>
            <a:ext cx="246989" cy="247808"/>
          </a:xfrm>
          <a:custGeom>
            <a:avLst/>
            <a:gdLst>
              <a:gd name="T0" fmla="*/ 0 w 124"/>
              <a:gd name="T1" fmla="*/ 239907 h 124"/>
              <a:gd name="T2" fmla="*/ 478181 w 124"/>
              <a:gd name="T3" fmla="*/ 239907 h 124"/>
              <a:gd name="T4" fmla="*/ 447331 w 124"/>
              <a:gd name="T5" fmla="*/ 232168 h 124"/>
              <a:gd name="T6" fmla="*/ 335498 w 124"/>
              <a:gd name="T7" fmla="*/ 135431 h 124"/>
              <a:gd name="T8" fmla="*/ 447331 w 124"/>
              <a:gd name="T9" fmla="*/ 232168 h 124"/>
              <a:gd name="T10" fmla="*/ 165821 w 124"/>
              <a:gd name="T11" fmla="*/ 367599 h 124"/>
              <a:gd name="T12" fmla="*/ 231378 w 124"/>
              <a:gd name="T13" fmla="*/ 448858 h 124"/>
              <a:gd name="T14" fmla="*/ 246803 w 124"/>
              <a:gd name="T15" fmla="*/ 30956 h 124"/>
              <a:gd name="T16" fmla="*/ 246803 w 124"/>
              <a:gd name="T17" fmla="*/ 139301 h 124"/>
              <a:gd name="T18" fmla="*/ 246803 w 124"/>
              <a:gd name="T19" fmla="*/ 30956 h 124"/>
              <a:gd name="T20" fmla="*/ 385630 w 124"/>
              <a:gd name="T21" fmla="*/ 88998 h 124"/>
              <a:gd name="T22" fmla="*/ 273797 w 124"/>
              <a:gd name="T23" fmla="*/ 34825 h 124"/>
              <a:gd name="T24" fmla="*/ 231378 w 124"/>
              <a:gd name="T25" fmla="*/ 139301 h 124"/>
              <a:gd name="T26" fmla="*/ 231378 w 124"/>
              <a:gd name="T27" fmla="*/ 30956 h 124"/>
              <a:gd name="T28" fmla="*/ 146539 w 124"/>
              <a:gd name="T29" fmla="*/ 119954 h 124"/>
              <a:gd name="T30" fmla="*/ 204384 w 124"/>
              <a:gd name="T31" fmla="*/ 34825 h 124"/>
              <a:gd name="T32" fmla="*/ 154252 w 124"/>
              <a:gd name="T33" fmla="*/ 139301 h 124"/>
              <a:gd name="T34" fmla="*/ 231378 w 124"/>
              <a:gd name="T35" fmla="*/ 232168 h 124"/>
              <a:gd name="T36" fmla="*/ 154252 w 124"/>
              <a:gd name="T37" fmla="*/ 139301 h 124"/>
              <a:gd name="T38" fmla="*/ 231378 w 124"/>
              <a:gd name="T39" fmla="*/ 340513 h 124"/>
              <a:gd name="T40" fmla="*/ 138827 w 124"/>
              <a:gd name="T41" fmla="*/ 247646 h 124"/>
              <a:gd name="T42" fmla="*/ 204384 w 124"/>
              <a:gd name="T43" fmla="*/ 444989 h 124"/>
              <a:gd name="T44" fmla="*/ 154252 w 124"/>
              <a:gd name="T45" fmla="*/ 371469 h 124"/>
              <a:gd name="T46" fmla="*/ 246803 w 124"/>
              <a:gd name="T47" fmla="*/ 448858 h 124"/>
              <a:gd name="T48" fmla="*/ 312360 w 124"/>
              <a:gd name="T49" fmla="*/ 367599 h 124"/>
              <a:gd name="T50" fmla="*/ 246803 w 124"/>
              <a:gd name="T51" fmla="*/ 448858 h 124"/>
              <a:gd name="T52" fmla="*/ 374061 w 124"/>
              <a:gd name="T53" fmla="*/ 398555 h 124"/>
              <a:gd name="T54" fmla="*/ 323929 w 124"/>
              <a:gd name="T55" fmla="*/ 371469 h 124"/>
              <a:gd name="T56" fmla="*/ 246803 w 124"/>
              <a:gd name="T57" fmla="*/ 340513 h 124"/>
              <a:gd name="T58" fmla="*/ 339354 w 124"/>
              <a:gd name="T59" fmla="*/ 247646 h 124"/>
              <a:gd name="T60" fmla="*/ 246803 w 124"/>
              <a:gd name="T61" fmla="*/ 232168 h 124"/>
              <a:gd name="T62" fmla="*/ 323929 w 124"/>
              <a:gd name="T63" fmla="*/ 139301 h 124"/>
              <a:gd name="T64" fmla="*/ 246803 w 124"/>
              <a:gd name="T65" fmla="*/ 232168 h 124"/>
              <a:gd name="T66" fmla="*/ 142683 w 124"/>
              <a:gd name="T67" fmla="*/ 135431 h 124"/>
              <a:gd name="T68" fmla="*/ 30850 w 124"/>
              <a:gd name="T69" fmla="*/ 232168 h 124"/>
              <a:gd name="T70" fmla="*/ 30850 w 124"/>
              <a:gd name="T71" fmla="*/ 247646 h 124"/>
              <a:gd name="T72" fmla="*/ 146539 w 124"/>
              <a:gd name="T73" fmla="*/ 359861 h 124"/>
              <a:gd name="T74" fmla="*/ 30850 w 124"/>
              <a:gd name="T75" fmla="*/ 247646 h 124"/>
              <a:gd name="T76" fmla="*/ 331642 w 124"/>
              <a:gd name="T77" fmla="*/ 359861 h 124"/>
              <a:gd name="T78" fmla="*/ 447331 w 124"/>
              <a:gd name="T79" fmla="*/ 247646 h 1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bg1"/>
          </a:solidFill>
          <a:ln>
            <a:noFill/>
          </a:ln>
        </p:spPr>
        <p:txBody>
          <a:bodyPr/>
          <a:lstStyle/>
          <a:p>
            <a:endParaRPr lang="en-US" sz="2813"/>
          </a:p>
        </p:txBody>
      </p:sp>
    </p:spTree>
    <p:extLst>
      <p:ext uri="{BB962C8B-B14F-4D97-AF65-F5344CB8AC3E}">
        <p14:creationId xmlns:p14="http://schemas.microsoft.com/office/powerpoint/2010/main" val="4899788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Questions">
    <p:spTree>
      <p:nvGrpSpPr>
        <p:cNvPr id="1" name=""/>
        <p:cNvGrpSpPr/>
        <p:nvPr/>
      </p:nvGrpSpPr>
      <p:grpSpPr>
        <a:xfrm>
          <a:off x="0" y="0"/>
          <a:ext cx="0" cy="0"/>
          <a:chOff x="0" y="0"/>
          <a:chExt cx="0" cy="0"/>
        </a:xfrm>
      </p:grpSpPr>
      <p:sp>
        <p:nvSpPr>
          <p:cNvPr id="8" name="Rectangle 7"/>
          <p:cNvSpPr/>
          <p:nvPr userDrawn="1"/>
        </p:nvSpPr>
        <p:spPr>
          <a:xfrm>
            <a:off x="376770" y="228602"/>
            <a:ext cx="8516223" cy="63452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2" name="Title 1"/>
          <p:cNvSpPr>
            <a:spLocks noGrp="1"/>
          </p:cNvSpPr>
          <p:nvPr>
            <p:ph type="title" hasCustomPrompt="1"/>
          </p:nvPr>
        </p:nvSpPr>
        <p:spPr>
          <a:xfrm>
            <a:off x="507410" y="2571749"/>
            <a:ext cx="8242148" cy="1162051"/>
          </a:xfrm>
        </p:spPr>
        <p:txBody>
          <a:bodyPr anchor="b">
            <a:normAutofit/>
          </a:bodyPr>
          <a:lstStyle>
            <a:lvl1pPr algn="l">
              <a:defRPr sz="5867" b="0">
                <a:solidFill>
                  <a:schemeClr val="bg1"/>
                </a:solidFill>
              </a:defRPr>
            </a:lvl1pPr>
          </a:lstStyle>
          <a:p>
            <a:r>
              <a:rPr lang="en-US" dirty="0"/>
              <a:t>Questions?</a:t>
            </a:r>
            <a:endParaRPr dirty="0"/>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Rectangle 9"/>
          <p:cNvSpPr/>
          <p:nvPr/>
        </p:nvSpPr>
        <p:spPr>
          <a:xfrm>
            <a:off x="9069917" y="22860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sp>
        <p:nvSpPr>
          <p:cNvPr id="11" name="Text Placeholder 10"/>
          <p:cNvSpPr>
            <a:spLocks noGrp="1"/>
          </p:cNvSpPr>
          <p:nvPr>
            <p:ph type="body" sz="quarter" idx="15"/>
          </p:nvPr>
        </p:nvSpPr>
        <p:spPr>
          <a:xfrm>
            <a:off x="508005" y="3927477"/>
            <a:ext cx="3880897" cy="2089151"/>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0"/>
          <p:cNvSpPr>
            <a:spLocks noGrp="1"/>
          </p:cNvSpPr>
          <p:nvPr>
            <p:ph type="body" sz="quarter" idx="16"/>
          </p:nvPr>
        </p:nvSpPr>
        <p:spPr>
          <a:xfrm>
            <a:off x="4866654" y="3927477"/>
            <a:ext cx="3880897" cy="2089151"/>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8"/>
          <p:cNvSpPr/>
          <p:nvPr userDrawn="1"/>
        </p:nvSpPr>
        <p:spPr>
          <a:xfrm>
            <a:off x="9069917" y="4534727"/>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13"/>
          </a:p>
        </p:txBody>
      </p:sp>
      <p:pic>
        <p:nvPicPr>
          <p:cNvPr id="20" name="Picture 19" descr="ACGME-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53427" y="445811"/>
            <a:ext cx="1320021" cy="1589525"/>
          </a:xfrm>
          <a:prstGeom prst="rect">
            <a:avLst/>
          </a:prstGeom>
        </p:spPr>
      </p:pic>
      <p:sp>
        <p:nvSpPr>
          <p:cNvPr id="29" name="Picture Placeholder 3"/>
          <p:cNvSpPr>
            <a:spLocks noGrp="1"/>
          </p:cNvSpPr>
          <p:nvPr>
            <p:ph type="pic" sz="quarter" idx="17"/>
          </p:nvPr>
        </p:nvSpPr>
        <p:spPr>
          <a:xfrm>
            <a:off x="9069917" y="2427652"/>
            <a:ext cx="2743200" cy="1967232"/>
          </a:xfrm>
        </p:spPr>
        <p:txBody>
          <a:bodyPr/>
          <a:lstStyle/>
          <a:p>
            <a:r>
              <a:rPr lang="en-US"/>
              <a:t>Click icon to add picture</a:t>
            </a:r>
          </a:p>
        </p:txBody>
      </p:sp>
      <p:grpSp>
        <p:nvGrpSpPr>
          <p:cNvPr id="30" name="Group 29"/>
          <p:cNvGrpSpPr/>
          <p:nvPr userDrawn="1"/>
        </p:nvGrpSpPr>
        <p:grpSpPr>
          <a:xfrm>
            <a:off x="960957" y="6185909"/>
            <a:ext cx="292904" cy="292904"/>
            <a:chOff x="680215" y="6240338"/>
            <a:chExt cx="235180" cy="235180"/>
          </a:xfrm>
        </p:grpSpPr>
        <p:sp>
          <p:nvSpPr>
            <p:cNvPr id="31" name="Oval 30"/>
            <p:cNvSpPr/>
            <p:nvPr userDrawn="1"/>
          </p:nvSpPr>
          <p:spPr>
            <a:xfrm>
              <a:off x="680215" y="6240338"/>
              <a:ext cx="235180" cy="23518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13"/>
            </a:p>
          </p:txBody>
        </p:sp>
        <p:sp>
          <p:nvSpPr>
            <p:cNvPr id="32" name="Freeform 20"/>
            <p:cNvSpPr>
              <a:spLocks/>
            </p:cNvSpPr>
            <p:nvPr userDrawn="1"/>
          </p:nvSpPr>
          <p:spPr bwMode="auto">
            <a:xfrm>
              <a:off x="722954" y="6304513"/>
              <a:ext cx="147871" cy="120360"/>
            </a:xfrm>
            <a:custGeom>
              <a:avLst/>
              <a:gdLst>
                <a:gd name="T0" fmla="*/ 888208 w 280"/>
                <a:gd name="T1" fmla="*/ 85683 h 228"/>
                <a:gd name="T2" fmla="*/ 783526 w 280"/>
                <a:gd name="T3" fmla="*/ 114244 h 228"/>
                <a:gd name="T4" fmla="*/ 862831 w 280"/>
                <a:gd name="T5" fmla="*/ 15867 h 228"/>
                <a:gd name="T6" fmla="*/ 748632 w 280"/>
                <a:gd name="T7" fmla="*/ 60296 h 228"/>
                <a:gd name="T8" fmla="*/ 615401 w 280"/>
                <a:gd name="T9" fmla="*/ 0 h 228"/>
                <a:gd name="T10" fmla="*/ 431415 w 280"/>
                <a:gd name="T11" fmla="*/ 184060 h 228"/>
                <a:gd name="T12" fmla="*/ 437760 w 280"/>
                <a:gd name="T13" fmla="*/ 225315 h 228"/>
                <a:gd name="T14" fmla="*/ 60271 w 280"/>
                <a:gd name="T15" fmla="*/ 34908 h 228"/>
                <a:gd name="T16" fmla="*/ 38066 w 280"/>
                <a:gd name="T17" fmla="*/ 126938 h 228"/>
                <a:gd name="T18" fmla="*/ 117370 w 280"/>
                <a:gd name="T19" fmla="*/ 279264 h 228"/>
                <a:gd name="T20" fmla="*/ 34894 w 280"/>
                <a:gd name="T21" fmla="*/ 253876 h 228"/>
                <a:gd name="T22" fmla="*/ 34894 w 280"/>
                <a:gd name="T23" fmla="*/ 257050 h 228"/>
                <a:gd name="T24" fmla="*/ 180814 w 280"/>
                <a:gd name="T25" fmla="*/ 437936 h 228"/>
                <a:gd name="T26" fmla="*/ 133231 w 280"/>
                <a:gd name="T27" fmla="*/ 444283 h 228"/>
                <a:gd name="T28" fmla="*/ 98337 w 280"/>
                <a:gd name="T29" fmla="*/ 441110 h 228"/>
                <a:gd name="T30" fmla="*/ 269635 w 280"/>
                <a:gd name="T31" fmla="*/ 564874 h 228"/>
                <a:gd name="T32" fmla="*/ 44410 w 280"/>
                <a:gd name="T33" fmla="*/ 644211 h 228"/>
                <a:gd name="T34" fmla="*/ 0 w 280"/>
                <a:gd name="T35" fmla="*/ 641037 h 228"/>
                <a:gd name="T36" fmla="*/ 279151 w 280"/>
                <a:gd name="T37" fmla="*/ 723547 h 228"/>
                <a:gd name="T38" fmla="*/ 796215 w 280"/>
                <a:gd name="T39" fmla="*/ 206274 h 228"/>
                <a:gd name="T40" fmla="*/ 796215 w 280"/>
                <a:gd name="T41" fmla="*/ 180887 h 228"/>
                <a:gd name="T42" fmla="*/ 888208 w 280"/>
                <a:gd name="T43" fmla="*/ 85683 h 2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rgbClr val="5A7681"/>
            </a:solidFill>
            <a:ln>
              <a:noFill/>
            </a:ln>
          </p:spPr>
          <p:txBody>
            <a:bodyPr/>
            <a:lstStyle/>
            <a:p>
              <a:endParaRPr lang="en-US" sz="2813"/>
            </a:p>
          </p:txBody>
        </p:sp>
      </p:grpSp>
      <p:sp>
        <p:nvSpPr>
          <p:cNvPr id="33" name="Freeform 7"/>
          <p:cNvSpPr>
            <a:spLocks noEditPoints="1"/>
          </p:cNvSpPr>
          <p:nvPr userDrawn="1"/>
        </p:nvSpPr>
        <p:spPr bwMode="auto">
          <a:xfrm>
            <a:off x="518003" y="6192147"/>
            <a:ext cx="278496" cy="277573"/>
          </a:xfrm>
          <a:custGeom>
            <a:avLst/>
            <a:gdLst>
              <a:gd name="T0" fmla="*/ 106 w 114"/>
              <a:gd name="T1" fmla="*/ 0 h 114"/>
              <a:gd name="T2" fmla="*/ 8 w 114"/>
              <a:gd name="T3" fmla="*/ 0 h 114"/>
              <a:gd name="T4" fmla="*/ 0 w 114"/>
              <a:gd name="T5" fmla="*/ 8 h 114"/>
              <a:gd name="T6" fmla="*/ 0 w 114"/>
              <a:gd name="T7" fmla="*/ 106 h 114"/>
              <a:gd name="T8" fmla="*/ 8 w 114"/>
              <a:gd name="T9" fmla="*/ 114 h 114"/>
              <a:gd name="T10" fmla="*/ 106 w 114"/>
              <a:gd name="T11" fmla="*/ 114 h 114"/>
              <a:gd name="T12" fmla="*/ 114 w 114"/>
              <a:gd name="T13" fmla="*/ 106 h 114"/>
              <a:gd name="T14" fmla="*/ 114 w 114"/>
              <a:gd name="T15" fmla="*/ 8 h 114"/>
              <a:gd name="T16" fmla="*/ 106 w 114"/>
              <a:gd name="T17" fmla="*/ 0 h 114"/>
              <a:gd name="T18" fmla="*/ 35 w 114"/>
              <a:gd name="T19" fmla="*/ 96 h 114"/>
              <a:gd name="T20" fmla="*/ 17 w 114"/>
              <a:gd name="T21" fmla="*/ 96 h 114"/>
              <a:gd name="T22" fmla="*/ 17 w 114"/>
              <a:gd name="T23" fmla="*/ 44 h 114"/>
              <a:gd name="T24" fmla="*/ 35 w 114"/>
              <a:gd name="T25" fmla="*/ 44 h 114"/>
              <a:gd name="T26" fmla="*/ 35 w 114"/>
              <a:gd name="T27" fmla="*/ 96 h 114"/>
              <a:gd name="T28" fmla="*/ 26 w 114"/>
              <a:gd name="T29" fmla="*/ 37 h 114"/>
              <a:gd name="T30" fmla="*/ 26 w 114"/>
              <a:gd name="T31" fmla="*/ 37 h 114"/>
              <a:gd name="T32" fmla="*/ 16 w 114"/>
              <a:gd name="T33" fmla="*/ 28 h 114"/>
              <a:gd name="T34" fmla="*/ 26 w 114"/>
              <a:gd name="T35" fmla="*/ 19 h 114"/>
              <a:gd name="T36" fmla="*/ 36 w 114"/>
              <a:gd name="T37" fmla="*/ 28 h 114"/>
              <a:gd name="T38" fmla="*/ 26 w 114"/>
              <a:gd name="T39" fmla="*/ 37 h 114"/>
              <a:gd name="T40" fmla="*/ 97 w 114"/>
              <a:gd name="T41" fmla="*/ 96 h 114"/>
              <a:gd name="T42" fmla="*/ 80 w 114"/>
              <a:gd name="T43" fmla="*/ 96 h 114"/>
              <a:gd name="T44" fmla="*/ 80 w 114"/>
              <a:gd name="T45" fmla="*/ 68 h 114"/>
              <a:gd name="T46" fmla="*/ 71 w 114"/>
              <a:gd name="T47" fmla="*/ 56 h 114"/>
              <a:gd name="T48" fmla="*/ 62 w 114"/>
              <a:gd name="T49" fmla="*/ 63 h 114"/>
              <a:gd name="T50" fmla="*/ 61 w 114"/>
              <a:gd name="T51" fmla="*/ 67 h 114"/>
              <a:gd name="T52" fmla="*/ 61 w 114"/>
              <a:gd name="T53" fmla="*/ 96 h 114"/>
              <a:gd name="T54" fmla="*/ 44 w 114"/>
              <a:gd name="T55" fmla="*/ 96 h 114"/>
              <a:gd name="T56" fmla="*/ 44 w 114"/>
              <a:gd name="T57" fmla="*/ 44 h 114"/>
              <a:gd name="T58" fmla="*/ 61 w 114"/>
              <a:gd name="T59" fmla="*/ 44 h 114"/>
              <a:gd name="T60" fmla="*/ 61 w 114"/>
              <a:gd name="T61" fmla="*/ 51 h 114"/>
              <a:gd name="T62" fmla="*/ 77 w 114"/>
              <a:gd name="T63" fmla="*/ 43 h 114"/>
              <a:gd name="T64" fmla="*/ 97 w 114"/>
              <a:gd name="T65" fmla="*/ 66 h 114"/>
              <a:gd name="T66" fmla="*/ 97 w 114"/>
              <a:gd name="T67"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14">
                <a:moveTo>
                  <a:pt x="106" y="0"/>
                </a:moveTo>
                <a:cubicBezTo>
                  <a:pt x="8" y="0"/>
                  <a:pt x="8" y="0"/>
                  <a:pt x="8" y="0"/>
                </a:cubicBezTo>
                <a:cubicBezTo>
                  <a:pt x="4" y="0"/>
                  <a:pt x="0" y="3"/>
                  <a:pt x="0" y="8"/>
                </a:cubicBezTo>
                <a:cubicBezTo>
                  <a:pt x="0" y="106"/>
                  <a:pt x="0" y="106"/>
                  <a:pt x="0" y="106"/>
                </a:cubicBezTo>
                <a:cubicBezTo>
                  <a:pt x="0" y="111"/>
                  <a:pt x="4" y="114"/>
                  <a:pt x="8" y="114"/>
                </a:cubicBezTo>
                <a:cubicBezTo>
                  <a:pt x="106" y="114"/>
                  <a:pt x="106" y="114"/>
                  <a:pt x="106" y="114"/>
                </a:cubicBezTo>
                <a:cubicBezTo>
                  <a:pt x="110" y="114"/>
                  <a:pt x="114" y="111"/>
                  <a:pt x="114" y="106"/>
                </a:cubicBezTo>
                <a:cubicBezTo>
                  <a:pt x="114" y="8"/>
                  <a:pt x="114" y="8"/>
                  <a:pt x="114" y="8"/>
                </a:cubicBezTo>
                <a:cubicBezTo>
                  <a:pt x="114" y="3"/>
                  <a:pt x="110" y="0"/>
                  <a:pt x="106" y="0"/>
                </a:cubicBezTo>
                <a:close/>
                <a:moveTo>
                  <a:pt x="35" y="96"/>
                </a:moveTo>
                <a:cubicBezTo>
                  <a:pt x="17" y="96"/>
                  <a:pt x="17" y="96"/>
                  <a:pt x="17" y="96"/>
                </a:cubicBezTo>
                <a:cubicBezTo>
                  <a:pt x="17" y="44"/>
                  <a:pt x="17" y="44"/>
                  <a:pt x="17" y="44"/>
                </a:cubicBezTo>
                <a:cubicBezTo>
                  <a:pt x="35" y="44"/>
                  <a:pt x="35" y="44"/>
                  <a:pt x="35" y="44"/>
                </a:cubicBezTo>
                <a:lnTo>
                  <a:pt x="35" y="96"/>
                </a:lnTo>
                <a:close/>
                <a:moveTo>
                  <a:pt x="26" y="37"/>
                </a:moveTo>
                <a:cubicBezTo>
                  <a:pt x="26" y="37"/>
                  <a:pt x="26" y="37"/>
                  <a:pt x="26" y="37"/>
                </a:cubicBezTo>
                <a:cubicBezTo>
                  <a:pt x="20" y="37"/>
                  <a:pt x="16" y="33"/>
                  <a:pt x="16" y="28"/>
                </a:cubicBezTo>
                <a:cubicBezTo>
                  <a:pt x="16" y="23"/>
                  <a:pt x="20" y="19"/>
                  <a:pt x="26" y="19"/>
                </a:cubicBezTo>
                <a:cubicBezTo>
                  <a:pt x="32" y="19"/>
                  <a:pt x="36" y="23"/>
                  <a:pt x="36" y="28"/>
                </a:cubicBezTo>
                <a:cubicBezTo>
                  <a:pt x="36" y="33"/>
                  <a:pt x="32" y="37"/>
                  <a:pt x="26" y="37"/>
                </a:cubicBezTo>
                <a:close/>
                <a:moveTo>
                  <a:pt x="97" y="96"/>
                </a:moveTo>
                <a:cubicBezTo>
                  <a:pt x="80" y="96"/>
                  <a:pt x="80" y="96"/>
                  <a:pt x="80" y="96"/>
                </a:cubicBezTo>
                <a:cubicBezTo>
                  <a:pt x="80" y="68"/>
                  <a:pt x="80" y="68"/>
                  <a:pt x="80" y="68"/>
                </a:cubicBezTo>
                <a:cubicBezTo>
                  <a:pt x="80" y="61"/>
                  <a:pt x="77" y="56"/>
                  <a:pt x="71" y="56"/>
                </a:cubicBezTo>
                <a:cubicBezTo>
                  <a:pt x="66" y="56"/>
                  <a:pt x="63" y="59"/>
                  <a:pt x="62" y="63"/>
                </a:cubicBezTo>
                <a:cubicBezTo>
                  <a:pt x="61" y="64"/>
                  <a:pt x="61" y="65"/>
                  <a:pt x="61" y="67"/>
                </a:cubicBezTo>
                <a:cubicBezTo>
                  <a:pt x="61" y="96"/>
                  <a:pt x="61" y="96"/>
                  <a:pt x="61" y="96"/>
                </a:cubicBezTo>
                <a:cubicBezTo>
                  <a:pt x="44" y="96"/>
                  <a:pt x="44" y="96"/>
                  <a:pt x="44" y="96"/>
                </a:cubicBezTo>
                <a:cubicBezTo>
                  <a:pt x="44" y="96"/>
                  <a:pt x="44" y="49"/>
                  <a:pt x="44" y="44"/>
                </a:cubicBezTo>
                <a:cubicBezTo>
                  <a:pt x="61" y="44"/>
                  <a:pt x="61" y="44"/>
                  <a:pt x="61" y="44"/>
                </a:cubicBezTo>
                <a:cubicBezTo>
                  <a:pt x="61" y="51"/>
                  <a:pt x="61" y="51"/>
                  <a:pt x="61" y="51"/>
                </a:cubicBezTo>
                <a:cubicBezTo>
                  <a:pt x="64" y="48"/>
                  <a:pt x="68" y="43"/>
                  <a:pt x="77" y="43"/>
                </a:cubicBezTo>
                <a:cubicBezTo>
                  <a:pt x="88" y="43"/>
                  <a:pt x="97" y="50"/>
                  <a:pt x="97" y="66"/>
                </a:cubicBezTo>
                <a:lnTo>
                  <a:pt x="97" y="96"/>
                </a:lnTo>
                <a:close/>
              </a:path>
            </a:pathLst>
          </a:custGeom>
          <a:solidFill>
            <a:schemeClr val="bg1"/>
          </a:solidFill>
          <a:ln>
            <a:noFill/>
          </a:ln>
        </p:spPr>
        <p:txBody>
          <a:bodyPr/>
          <a:lstStyle/>
          <a:p>
            <a:pPr fontAlgn="auto">
              <a:spcBef>
                <a:spcPts val="0"/>
              </a:spcBef>
              <a:spcAft>
                <a:spcPts val="0"/>
              </a:spcAft>
              <a:defRPr/>
            </a:pPr>
            <a:endParaRPr lang="id-ID" sz="2813">
              <a:latin typeface="+mn-lt"/>
              <a:ea typeface="+mn-ea"/>
              <a:cs typeface="+mn-cs"/>
            </a:endParaRPr>
          </a:p>
        </p:txBody>
      </p:sp>
      <p:sp>
        <p:nvSpPr>
          <p:cNvPr id="34" name="TextBox 33"/>
          <p:cNvSpPr txBox="1"/>
          <p:nvPr userDrawn="1"/>
        </p:nvSpPr>
        <p:spPr>
          <a:xfrm>
            <a:off x="1184831" y="6191555"/>
            <a:ext cx="904415" cy="276999"/>
          </a:xfrm>
          <a:prstGeom prst="rect">
            <a:avLst/>
          </a:prstGeom>
          <a:noFill/>
        </p:spPr>
        <p:txBody>
          <a:bodyPr wrap="none" rtlCol="0">
            <a:spAutoFit/>
          </a:bodyPr>
          <a:lstStyle/>
          <a:p>
            <a:pPr lvl="0" algn="l"/>
            <a:r>
              <a:rPr lang="en-US" sz="1200" dirty="0">
                <a:solidFill>
                  <a:srgbClr val="FFFFFF"/>
                </a:solidFill>
                <a:latin typeface="+mj-lt"/>
                <a:cs typeface="Georgia"/>
              </a:rPr>
              <a:t>@ACGME</a:t>
            </a:r>
          </a:p>
        </p:txBody>
      </p:sp>
      <p:sp>
        <p:nvSpPr>
          <p:cNvPr id="21" name="TextBox 20"/>
          <p:cNvSpPr txBox="1"/>
          <p:nvPr userDrawn="1"/>
        </p:nvSpPr>
        <p:spPr>
          <a:xfrm>
            <a:off x="2287328" y="6199305"/>
            <a:ext cx="1615699" cy="276999"/>
          </a:xfrm>
          <a:prstGeom prst="rect">
            <a:avLst/>
          </a:prstGeom>
          <a:noFill/>
        </p:spPr>
        <p:txBody>
          <a:bodyPr wrap="none" rtlCol="0">
            <a:spAutoFit/>
          </a:bodyPr>
          <a:lstStyle/>
          <a:p>
            <a:pPr lvl="0"/>
            <a:r>
              <a:rPr lang="en-US" sz="1200" dirty="0">
                <a:solidFill>
                  <a:srgbClr val="FFFFFF"/>
                </a:solidFill>
                <a:latin typeface="+mj-lt"/>
                <a:cs typeface="Georgia"/>
              </a:rPr>
              <a:t>WWW.ACGME.ORG</a:t>
            </a:r>
          </a:p>
        </p:txBody>
      </p:sp>
      <p:sp>
        <p:nvSpPr>
          <p:cNvPr id="22" name="Freeform 5"/>
          <p:cNvSpPr>
            <a:spLocks noEditPoints="1"/>
          </p:cNvSpPr>
          <p:nvPr userDrawn="1"/>
        </p:nvSpPr>
        <p:spPr bwMode="auto">
          <a:xfrm>
            <a:off x="2107495" y="6210159"/>
            <a:ext cx="246989" cy="247808"/>
          </a:xfrm>
          <a:custGeom>
            <a:avLst/>
            <a:gdLst>
              <a:gd name="T0" fmla="*/ 0 w 124"/>
              <a:gd name="T1" fmla="*/ 239907 h 124"/>
              <a:gd name="T2" fmla="*/ 478181 w 124"/>
              <a:gd name="T3" fmla="*/ 239907 h 124"/>
              <a:gd name="T4" fmla="*/ 447331 w 124"/>
              <a:gd name="T5" fmla="*/ 232168 h 124"/>
              <a:gd name="T6" fmla="*/ 335498 w 124"/>
              <a:gd name="T7" fmla="*/ 135431 h 124"/>
              <a:gd name="T8" fmla="*/ 447331 w 124"/>
              <a:gd name="T9" fmla="*/ 232168 h 124"/>
              <a:gd name="T10" fmla="*/ 165821 w 124"/>
              <a:gd name="T11" fmla="*/ 367599 h 124"/>
              <a:gd name="T12" fmla="*/ 231378 w 124"/>
              <a:gd name="T13" fmla="*/ 448858 h 124"/>
              <a:gd name="T14" fmla="*/ 246803 w 124"/>
              <a:gd name="T15" fmla="*/ 30956 h 124"/>
              <a:gd name="T16" fmla="*/ 246803 w 124"/>
              <a:gd name="T17" fmla="*/ 139301 h 124"/>
              <a:gd name="T18" fmla="*/ 246803 w 124"/>
              <a:gd name="T19" fmla="*/ 30956 h 124"/>
              <a:gd name="T20" fmla="*/ 385630 w 124"/>
              <a:gd name="T21" fmla="*/ 88998 h 124"/>
              <a:gd name="T22" fmla="*/ 273797 w 124"/>
              <a:gd name="T23" fmla="*/ 34825 h 124"/>
              <a:gd name="T24" fmla="*/ 231378 w 124"/>
              <a:gd name="T25" fmla="*/ 139301 h 124"/>
              <a:gd name="T26" fmla="*/ 231378 w 124"/>
              <a:gd name="T27" fmla="*/ 30956 h 124"/>
              <a:gd name="T28" fmla="*/ 146539 w 124"/>
              <a:gd name="T29" fmla="*/ 119954 h 124"/>
              <a:gd name="T30" fmla="*/ 204384 w 124"/>
              <a:gd name="T31" fmla="*/ 34825 h 124"/>
              <a:gd name="T32" fmla="*/ 154252 w 124"/>
              <a:gd name="T33" fmla="*/ 139301 h 124"/>
              <a:gd name="T34" fmla="*/ 231378 w 124"/>
              <a:gd name="T35" fmla="*/ 232168 h 124"/>
              <a:gd name="T36" fmla="*/ 154252 w 124"/>
              <a:gd name="T37" fmla="*/ 139301 h 124"/>
              <a:gd name="T38" fmla="*/ 231378 w 124"/>
              <a:gd name="T39" fmla="*/ 340513 h 124"/>
              <a:gd name="T40" fmla="*/ 138827 w 124"/>
              <a:gd name="T41" fmla="*/ 247646 h 124"/>
              <a:gd name="T42" fmla="*/ 204384 w 124"/>
              <a:gd name="T43" fmla="*/ 444989 h 124"/>
              <a:gd name="T44" fmla="*/ 154252 w 124"/>
              <a:gd name="T45" fmla="*/ 371469 h 124"/>
              <a:gd name="T46" fmla="*/ 246803 w 124"/>
              <a:gd name="T47" fmla="*/ 448858 h 124"/>
              <a:gd name="T48" fmla="*/ 312360 w 124"/>
              <a:gd name="T49" fmla="*/ 367599 h 124"/>
              <a:gd name="T50" fmla="*/ 246803 w 124"/>
              <a:gd name="T51" fmla="*/ 448858 h 124"/>
              <a:gd name="T52" fmla="*/ 374061 w 124"/>
              <a:gd name="T53" fmla="*/ 398555 h 124"/>
              <a:gd name="T54" fmla="*/ 323929 w 124"/>
              <a:gd name="T55" fmla="*/ 371469 h 124"/>
              <a:gd name="T56" fmla="*/ 246803 w 124"/>
              <a:gd name="T57" fmla="*/ 340513 h 124"/>
              <a:gd name="T58" fmla="*/ 339354 w 124"/>
              <a:gd name="T59" fmla="*/ 247646 h 124"/>
              <a:gd name="T60" fmla="*/ 246803 w 124"/>
              <a:gd name="T61" fmla="*/ 232168 h 124"/>
              <a:gd name="T62" fmla="*/ 323929 w 124"/>
              <a:gd name="T63" fmla="*/ 139301 h 124"/>
              <a:gd name="T64" fmla="*/ 246803 w 124"/>
              <a:gd name="T65" fmla="*/ 232168 h 124"/>
              <a:gd name="T66" fmla="*/ 142683 w 124"/>
              <a:gd name="T67" fmla="*/ 135431 h 124"/>
              <a:gd name="T68" fmla="*/ 30850 w 124"/>
              <a:gd name="T69" fmla="*/ 232168 h 124"/>
              <a:gd name="T70" fmla="*/ 30850 w 124"/>
              <a:gd name="T71" fmla="*/ 247646 h 124"/>
              <a:gd name="T72" fmla="*/ 146539 w 124"/>
              <a:gd name="T73" fmla="*/ 359861 h 124"/>
              <a:gd name="T74" fmla="*/ 30850 w 124"/>
              <a:gd name="T75" fmla="*/ 247646 h 124"/>
              <a:gd name="T76" fmla="*/ 331642 w 124"/>
              <a:gd name="T77" fmla="*/ 359861 h 124"/>
              <a:gd name="T78" fmla="*/ 447331 w 124"/>
              <a:gd name="T79" fmla="*/ 247646 h 1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bg1"/>
          </a:solidFill>
          <a:ln>
            <a:noFill/>
          </a:ln>
        </p:spPr>
        <p:txBody>
          <a:bodyPr/>
          <a:lstStyle/>
          <a:p>
            <a:endParaRPr lang="en-US" sz="2813"/>
          </a:p>
        </p:txBody>
      </p:sp>
    </p:spTree>
    <p:extLst>
      <p:ext uri="{BB962C8B-B14F-4D97-AF65-F5344CB8AC3E}">
        <p14:creationId xmlns:p14="http://schemas.microsoft.com/office/powerpoint/2010/main" val="24996758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4"/>
          </p:nvPr>
        </p:nvSpPr>
        <p:spPr>
          <a:xfrm>
            <a:off x="0" y="6456829"/>
            <a:ext cx="2844800" cy="365125"/>
          </a:xfrm>
          <a:prstGeom prst="rect">
            <a:avLst/>
          </a:prstGeom>
        </p:spPr>
        <p:txBody>
          <a:bodyPr vert="horz" lIns="91440" tIns="45720" rIns="91440" bIns="45720" rtlCol="0" anchor="ctr"/>
          <a:lstStyle>
            <a:lvl1pPr algn="l">
              <a:defRPr sz="1400" b="0">
                <a:solidFill>
                  <a:schemeClr val="tx1"/>
                </a:solidFill>
              </a:defRPr>
            </a:lvl1pPr>
          </a:lstStyle>
          <a:p>
            <a:fld id="{51AC3CF6-25CD-4E75-9FFD-C5B9E43CD78B}" type="slidenum">
              <a:rPr lang="en-US" smtClean="0">
                <a:solidFill>
                  <a:srgbClr val="013D79"/>
                </a:solidFill>
              </a:rPr>
              <a:pPr/>
              <a:t>‹#›</a:t>
            </a:fld>
            <a:endParaRPr lang="en-US" dirty="0">
              <a:solidFill>
                <a:srgbClr val="013D79"/>
              </a:solidFill>
            </a:endParaRPr>
          </a:p>
        </p:txBody>
      </p:sp>
    </p:spTree>
    <p:extLst>
      <p:ext uri="{BB962C8B-B14F-4D97-AF65-F5344CB8AC3E}">
        <p14:creationId xmlns:p14="http://schemas.microsoft.com/office/powerpoint/2010/main" val="344129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978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869E3CD7-0ECF-4E18-9977-A6E202E29C68}" type="datetimeFigureOut">
              <a:rPr lang="en-US" smtClean="0"/>
              <a:pPr>
                <a:defRPr/>
              </a:pPr>
              <a:t>12/5/2022</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F2ACA89-5BFB-4352-9D2C-2A0F310A6DF2}" type="slidenum">
              <a:rPr lang="en-US" smtClean="0"/>
              <a:pPr>
                <a:defRPr/>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54562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B20FE39-BB46-47ED-AE0A-6B9F19F9883B}" type="datetimeFigureOut">
              <a:rPr lang="en-US" smtClean="0"/>
              <a:pPr>
                <a:defRPr/>
              </a:pPr>
              <a:t>12/5/2022</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AB34416-F7A7-4483-ADFB-E249764FA482}" type="slidenum">
              <a:rPr lang="en-US" smtClean="0"/>
              <a:pPr>
                <a:defRPr/>
              </a:pPr>
              <a:t>‹#›</a:t>
            </a:fld>
            <a:endParaRPr lang="en-US" dirty="0"/>
          </a:p>
        </p:txBody>
      </p:sp>
    </p:spTree>
    <p:extLst>
      <p:ext uri="{BB962C8B-B14F-4D97-AF65-F5344CB8AC3E}">
        <p14:creationId xmlns:p14="http://schemas.microsoft.com/office/powerpoint/2010/main" val="25822137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E3B9A64-A615-40D8-94F7-1FD9ECD1E0AE}" type="datetimeFigureOut">
              <a:rPr lang="en-US" smtClean="0"/>
              <a:pPr>
                <a:defRPr/>
              </a:pPr>
              <a:t>12/5/2022</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7B8D43-46DE-43F6-A981-D958F2A7CA57}" type="slidenum">
              <a:rPr lang="en-US" smtClean="0"/>
              <a:pPr>
                <a:defRPr/>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6278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8E179F66-71A6-4852-B042-5CB8A76C852A}" type="datetimeFigureOut">
              <a:rPr lang="en-US" smtClean="0"/>
              <a:pPr>
                <a:defRPr/>
              </a:pPr>
              <a:t>12/5/2022</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5DFBFE3-5906-459E-A799-BBD6CA501FBE}" type="slidenum">
              <a:rPr lang="en-US" smtClean="0"/>
              <a:pPr>
                <a:defRPr/>
              </a:pPr>
              <a:t>‹#›</a:t>
            </a:fld>
            <a:endParaRPr lang="en-US" dirty="0"/>
          </a:p>
        </p:txBody>
      </p:sp>
    </p:spTree>
    <p:extLst>
      <p:ext uri="{BB962C8B-B14F-4D97-AF65-F5344CB8AC3E}">
        <p14:creationId xmlns:p14="http://schemas.microsoft.com/office/powerpoint/2010/main" val="8447461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09B5AFE3-0A3D-43F4-ADCA-081C2AA20E48}" type="datetimeFigureOut">
              <a:rPr lang="en-US" smtClean="0"/>
              <a:pPr>
                <a:defRPr/>
              </a:pPr>
              <a:t>12/5/2022</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B1249BA-B59A-4345-BED2-BE455567E1E7}" type="slidenum">
              <a:rPr lang="en-US" smtClean="0"/>
              <a:pPr>
                <a:defRPr/>
              </a:pPr>
              <a:t>‹#›</a:t>
            </a:fld>
            <a:endParaRPr lang="en-US" dirty="0"/>
          </a:p>
        </p:txBody>
      </p:sp>
    </p:spTree>
    <p:extLst>
      <p:ext uri="{BB962C8B-B14F-4D97-AF65-F5344CB8AC3E}">
        <p14:creationId xmlns:p14="http://schemas.microsoft.com/office/powerpoint/2010/main" val="34169445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C489F49B-72C8-421C-9C95-93DED59384E1}" type="datetimeFigureOut">
              <a:rPr lang="en-US" smtClean="0"/>
              <a:pPr>
                <a:defRPr/>
              </a:pPr>
              <a:t>12/5/2022</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760ECEB-30DE-4339-B43A-944F1D491B4E}" type="slidenum">
              <a:rPr lang="en-US" smtClean="0"/>
              <a:pPr>
                <a:defRPr/>
              </a:pPr>
              <a:t>‹#›</a:t>
            </a:fld>
            <a:endParaRPr lang="en-US" dirty="0"/>
          </a:p>
        </p:txBody>
      </p:sp>
    </p:spTree>
    <p:extLst>
      <p:ext uri="{BB962C8B-B14F-4D97-AF65-F5344CB8AC3E}">
        <p14:creationId xmlns:p14="http://schemas.microsoft.com/office/powerpoint/2010/main" val="201404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62050"/>
          </a:xfrm>
        </p:spPr>
        <p:txBody>
          <a:bodyPr anchor="ctr" anchorCtr="1"/>
          <a:lstStyle>
            <a:lvl1pPr algn="l">
              <a:defRPr sz="3833" b="0">
                <a:solidFill>
                  <a:srgbClr val="008C95"/>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1524000"/>
            <a:ext cx="6815667" cy="4038600"/>
          </a:xfrm>
        </p:spPr>
        <p:txBody>
          <a:bodyPr/>
          <a:lstStyle>
            <a:lvl1pPr>
              <a:defRPr sz="3333">
                <a:solidFill>
                  <a:schemeClr val="bg1">
                    <a:lumMod val="50000"/>
                  </a:schemeClr>
                </a:solidFill>
              </a:defRPr>
            </a:lvl1pPr>
            <a:lvl2pPr>
              <a:defRPr sz="3333">
                <a:solidFill>
                  <a:schemeClr val="bg1">
                    <a:lumMod val="50000"/>
                  </a:schemeClr>
                </a:solidFill>
              </a:defRPr>
            </a:lvl2pPr>
            <a:lvl3pPr>
              <a:defRPr sz="2833">
                <a:solidFill>
                  <a:schemeClr val="bg1">
                    <a:lumMod val="50000"/>
                  </a:schemeClr>
                </a:solidFill>
              </a:defRPr>
            </a:lvl3pPr>
            <a:lvl4pPr>
              <a:defRPr sz="2417">
                <a:solidFill>
                  <a:schemeClr val="bg1">
                    <a:lumMod val="50000"/>
                  </a:schemeClr>
                </a:solidFill>
              </a:defRPr>
            </a:lvl4pPr>
            <a:lvl5pPr>
              <a:defRPr sz="2417">
                <a:solidFill>
                  <a:schemeClr val="bg1">
                    <a:lumMod val="50000"/>
                  </a:schemeClr>
                </a:solidFill>
              </a:defRPr>
            </a:lvl5pPr>
            <a:lvl6pPr>
              <a:defRPr sz="2417"/>
            </a:lvl6pPr>
            <a:lvl7pPr>
              <a:defRPr sz="2417"/>
            </a:lvl7pPr>
            <a:lvl8pPr>
              <a:defRPr sz="2417"/>
            </a:lvl8pPr>
            <a:lvl9pPr>
              <a:defRPr sz="24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524000"/>
            <a:ext cx="4011084" cy="4038600"/>
          </a:xfrm>
        </p:spPr>
        <p:txBody>
          <a:bodyPr/>
          <a:lstStyle>
            <a:lvl1pPr marL="0" indent="0">
              <a:buNone/>
              <a:defRPr sz="1667">
                <a:solidFill>
                  <a:schemeClr val="bg1">
                    <a:lumMod val="50000"/>
                  </a:schemeClr>
                </a:solidFill>
              </a:defRPr>
            </a:lvl1pPr>
            <a:lvl2pPr marL="544237" indent="0">
              <a:buNone/>
              <a:defRPr sz="1417"/>
            </a:lvl2pPr>
            <a:lvl3pPr marL="1088473" indent="0">
              <a:buNone/>
              <a:defRPr sz="1167"/>
            </a:lvl3pPr>
            <a:lvl4pPr marL="1632711" indent="0">
              <a:buNone/>
              <a:defRPr sz="1083"/>
            </a:lvl4pPr>
            <a:lvl5pPr marL="2176947" indent="0">
              <a:buNone/>
              <a:defRPr sz="1083"/>
            </a:lvl5pPr>
            <a:lvl6pPr marL="2721184" indent="0">
              <a:buNone/>
              <a:defRPr sz="1083"/>
            </a:lvl6pPr>
            <a:lvl7pPr marL="3265420" indent="0">
              <a:buNone/>
              <a:defRPr sz="1083"/>
            </a:lvl7pPr>
            <a:lvl8pPr marL="3809657" indent="0">
              <a:buNone/>
              <a:defRPr sz="1083"/>
            </a:lvl8pPr>
            <a:lvl9pPr marL="4353894" indent="0">
              <a:buNone/>
              <a:defRPr sz="1083"/>
            </a:lvl9pPr>
          </a:lstStyle>
          <a:p>
            <a:pPr lvl="0"/>
            <a:r>
              <a:rPr lang="en-US"/>
              <a:t>Click to edit Master text styles</a:t>
            </a:r>
          </a:p>
        </p:txBody>
      </p:sp>
      <p:sp>
        <p:nvSpPr>
          <p:cNvPr id="11" name="Date Placeholder 3"/>
          <p:cNvSpPr>
            <a:spLocks noGrp="1"/>
          </p:cNvSpPr>
          <p:nvPr>
            <p:ph type="dt" sz="half" idx="10"/>
          </p:nvPr>
        </p:nvSpPr>
        <p:spPr>
          <a:xfrm>
            <a:off x="609600" y="5775326"/>
            <a:ext cx="1727200" cy="244475"/>
          </a:xfrm>
          <a:prstGeom prst="rect">
            <a:avLst/>
          </a:prstGeom>
        </p:spPr>
        <p:txBody>
          <a:bodyPr lIns="130622" tIns="65311" rIns="130622" bIns="65311"/>
          <a:lstStyle>
            <a:lvl1pPr>
              <a:defRPr>
                <a:solidFill>
                  <a:schemeClr val="bg1">
                    <a:lumMod val="50000"/>
                  </a:schemeClr>
                </a:solidFill>
              </a:defRPr>
            </a:lvl1pPr>
          </a:lstStyle>
          <a:p>
            <a:fld id="{932480C9-63CD-4E4D-8019-804BCCA255BF}" type="datetimeFigureOut">
              <a:rPr lang="en-US" smtClean="0"/>
              <a:t>12/5/2022</a:t>
            </a:fld>
            <a:endParaRPr lang="en-US"/>
          </a:p>
        </p:txBody>
      </p:sp>
      <p:sp>
        <p:nvSpPr>
          <p:cNvPr id="12" name="Footer Placeholder 4"/>
          <p:cNvSpPr>
            <a:spLocks noGrp="1"/>
          </p:cNvSpPr>
          <p:nvPr>
            <p:ph type="ftr" sz="quarter" idx="11"/>
          </p:nvPr>
        </p:nvSpPr>
        <p:spPr>
          <a:xfrm>
            <a:off x="2438400" y="5775325"/>
            <a:ext cx="3860800" cy="228600"/>
          </a:xfrm>
          <a:prstGeom prst="rect">
            <a:avLst/>
          </a:prstGeom>
        </p:spPr>
        <p:txBody>
          <a:bodyPr lIns="130622" tIns="65311" rIns="130622" bIns="65311"/>
          <a:lstStyle>
            <a:lvl1pPr>
              <a:defRPr>
                <a:solidFill>
                  <a:schemeClr val="bg1">
                    <a:lumMod val="50000"/>
                  </a:schemeClr>
                </a:solidFill>
              </a:defRPr>
            </a:lvl1pPr>
          </a:lstStyle>
          <a:p>
            <a:endParaRPr lang="en-US"/>
          </a:p>
        </p:txBody>
      </p:sp>
      <p:sp>
        <p:nvSpPr>
          <p:cNvPr id="13" name="Slide Number Placeholder 5"/>
          <p:cNvSpPr>
            <a:spLocks noGrp="1"/>
          </p:cNvSpPr>
          <p:nvPr>
            <p:ph type="sldNum" sz="quarter" idx="12"/>
          </p:nvPr>
        </p:nvSpPr>
        <p:spPr>
          <a:xfrm>
            <a:off x="10464800" y="5775326"/>
            <a:ext cx="1422400" cy="212725"/>
          </a:xfrm>
        </p:spPr>
        <p:txBody>
          <a:bodyPr/>
          <a:lstStyle>
            <a:lvl1pPr algn="r">
              <a:defRPr>
                <a:solidFill>
                  <a:schemeClr val="bg1">
                    <a:lumMod val="50000"/>
                  </a:schemeClr>
                </a:solidFill>
              </a:defRPr>
            </a:lvl1pPr>
          </a:lstStyle>
          <a:p>
            <a:fld id="{D19764AC-647C-4A33-9CC7-2C729818CDB2}"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69026"/>
            <a:ext cx="12192000" cy="688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989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2CF98A05-B9AB-4BF3-B298-B0503DD7C71E}" type="datetimeFigureOut">
              <a:rPr lang="en-US" smtClean="0"/>
              <a:pPr>
                <a:defRPr/>
              </a:pPr>
              <a:t>12/5/2022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2DBB8D50-F622-4CE3-BBF2-2D2A536D7F7A}" type="slidenum">
              <a:rPr lang="en-US" smtClean="0"/>
              <a:pPr>
                <a:defRPr/>
              </a:pPr>
              <a:t>‹#›</a:t>
            </a:fld>
            <a:endParaRPr lang="en-US" dirty="0"/>
          </a:p>
        </p:txBody>
      </p:sp>
    </p:spTree>
    <p:extLst>
      <p:ext uri="{BB962C8B-B14F-4D97-AF65-F5344CB8AC3E}">
        <p14:creationId xmlns:p14="http://schemas.microsoft.com/office/powerpoint/2010/main" val="27276048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fld id="{C0810CFF-3917-4EF1-9817-10A308023231}" type="datetimeFigureOut">
              <a:rPr lang="en-US" smtClean="0"/>
              <a:pPr>
                <a:defRPr/>
              </a:pPr>
              <a:t>12/5/2022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879C3510-6DC9-4D05-B780-FEA84D4BB82A}" type="slidenum">
              <a:rPr lang="en-US" smtClean="0"/>
              <a:pPr>
                <a:defRPr/>
              </a:pPr>
              <a:t>‹#›</a:t>
            </a:fld>
            <a:endParaRPr lang="en-US" dirty="0"/>
          </a:p>
        </p:txBody>
      </p:sp>
    </p:spTree>
    <p:extLst>
      <p:ext uri="{BB962C8B-B14F-4D97-AF65-F5344CB8AC3E}">
        <p14:creationId xmlns:p14="http://schemas.microsoft.com/office/powerpoint/2010/main" val="24156284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6C46EA0-D190-4B1C-8490-487DF226A056}" type="datetimeFigureOut">
              <a:rPr lang="en-US" smtClean="0"/>
              <a:pPr>
                <a:defRPr/>
              </a:pPr>
              <a:t>12/5/2022</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B6C1653-BD5D-4965-BACD-71232830E2C7}" type="slidenum">
              <a:rPr lang="en-US" smtClean="0"/>
              <a:pPr>
                <a:defRPr/>
              </a:pPr>
              <a:t>‹#›</a:t>
            </a:fld>
            <a:endParaRPr lang="en-US" dirty="0"/>
          </a:p>
        </p:txBody>
      </p:sp>
    </p:spTree>
    <p:extLst>
      <p:ext uri="{BB962C8B-B14F-4D97-AF65-F5344CB8AC3E}">
        <p14:creationId xmlns:p14="http://schemas.microsoft.com/office/powerpoint/2010/main" val="13703171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C48515F-B998-4E56-8C92-D40D01FA5E38}" type="datetimeFigureOut">
              <a:rPr lang="en-US" smtClean="0"/>
              <a:pPr>
                <a:defRPr/>
              </a:pPr>
              <a:t>12/5/2022</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9786622-97C7-42AB-BB21-23FE3C8CF75B}" type="slidenum">
              <a:rPr lang="en-US" smtClean="0"/>
              <a:pPr>
                <a:defRPr/>
              </a:pPr>
              <a:t>‹#›</a:t>
            </a:fld>
            <a:endParaRPr lang="en-US" dirty="0"/>
          </a:p>
        </p:txBody>
      </p:sp>
    </p:spTree>
    <p:extLst>
      <p:ext uri="{BB962C8B-B14F-4D97-AF65-F5344CB8AC3E}">
        <p14:creationId xmlns:p14="http://schemas.microsoft.com/office/powerpoint/2010/main" val="3198730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1B72176-06B5-4B2E-A8DB-C67776307926}" type="datetimeFigureOut">
              <a:rPr lang="en-US" smtClean="0"/>
              <a:pPr>
                <a:defRPr/>
              </a:pPr>
              <a:t>12/5/2022</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D4C744E-FB02-48DE-A54D-7576E9938E16}" type="slidenum">
              <a:rPr lang="en-US" smtClean="0"/>
              <a:pPr>
                <a:defRPr/>
              </a:pPr>
              <a:t>‹#›</a:t>
            </a:fld>
            <a:endParaRPr lang="en-US" dirty="0"/>
          </a:p>
        </p:txBody>
      </p:sp>
    </p:spTree>
    <p:extLst>
      <p:ext uri="{BB962C8B-B14F-4D97-AF65-F5344CB8AC3E}">
        <p14:creationId xmlns:p14="http://schemas.microsoft.com/office/powerpoint/2010/main" val="413412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92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250" y="1698626"/>
            <a:ext cx="10953751" cy="2659063"/>
          </a:xfrm>
        </p:spPr>
        <p:txBody>
          <a:bodyPr anchor="ctr">
            <a:normAutofit/>
          </a:bodyPr>
          <a:lstStyle>
            <a:lvl1pPr algn="l">
              <a:defRPr sz="375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00530" y="4649788"/>
            <a:ext cx="7706845" cy="1477962"/>
          </a:xfrm>
        </p:spPr>
        <p:txBody>
          <a:bodyPr>
            <a:normAutofit/>
          </a:bodyPr>
          <a:lstStyle>
            <a:lvl1pPr marL="0" indent="0" algn="l">
              <a:buNone/>
              <a:defRPr sz="15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solidFill>
                  <a:srgbClr val="0092BC"/>
                </a:solidFill>
              </a:rPr>
              <a:t>Speaker Name</a:t>
            </a:r>
          </a:p>
          <a:p>
            <a:r>
              <a:rPr lang="en-US" dirty="0">
                <a:solidFill>
                  <a:srgbClr val="0092BC"/>
                </a:solidFill>
              </a:rPr>
              <a:t>November, xx, 2018</a:t>
            </a:r>
          </a:p>
        </p:txBody>
      </p:sp>
    </p:spTree>
    <p:extLst>
      <p:ext uri="{BB962C8B-B14F-4D97-AF65-F5344CB8AC3E}">
        <p14:creationId xmlns:p14="http://schemas.microsoft.com/office/powerpoint/2010/main" val="115806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639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4.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7.png"/><Relationship Id="rId2" Type="http://schemas.openxmlformats.org/officeDocument/2006/relationships/slideLayout" Target="../slideLayouts/slideLayout13.xml"/><Relationship Id="rId16" Type="http://schemas.openxmlformats.org/officeDocument/2006/relationships/theme" Target="../theme/theme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14.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4.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theme" Target="../theme/theme5.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7.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8350" y="301625"/>
            <a:ext cx="11182350" cy="620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US" altLang="en-US" dirty="0"/>
          </a:p>
        </p:txBody>
      </p:sp>
      <p:sp>
        <p:nvSpPr>
          <p:cNvPr id="1027" name="Rectangle 31"/>
          <p:cNvSpPr>
            <a:spLocks noGrp="1" noChangeArrowheads="1"/>
          </p:cNvSpPr>
          <p:nvPr>
            <p:ph type="body" idx="1"/>
          </p:nvPr>
        </p:nvSpPr>
        <p:spPr bwMode="auto">
          <a:xfrm>
            <a:off x="774700" y="1073150"/>
            <a:ext cx="10650538" cy="4767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Text Box 54"/>
          <p:cNvSpPr txBox="1">
            <a:spLocks noChangeArrowheads="1"/>
          </p:cNvSpPr>
          <p:nvPr/>
        </p:nvSpPr>
        <p:spPr bwMode="auto">
          <a:xfrm>
            <a:off x="1447800" y="4740276"/>
            <a:ext cx="1709738"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1066800">
              <a:defRPr sz="2000" b="1">
                <a:solidFill>
                  <a:schemeClr val="bg1"/>
                </a:solidFill>
                <a:latin typeface="Arial" charset="0"/>
              </a:defRPr>
            </a:lvl1pPr>
            <a:lvl2pPr marL="742950" indent="-285750" defTabSz="1066800">
              <a:defRPr sz="2000" b="1">
                <a:solidFill>
                  <a:schemeClr val="bg1"/>
                </a:solidFill>
                <a:latin typeface="Arial" charset="0"/>
              </a:defRPr>
            </a:lvl2pPr>
            <a:lvl3pPr marL="1143000" indent="-228600" defTabSz="1066800">
              <a:defRPr sz="2000" b="1">
                <a:solidFill>
                  <a:schemeClr val="bg1"/>
                </a:solidFill>
                <a:latin typeface="Arial" charset="0"/>
              </a:defRPr>
            </a:lvl3pPr>
            <a:lvl4pPr marL="1600200" indent="-228600" defTabSz="1066800">
              <a:defRPr sz="2000" b="1">
                <a:solidFill>
                  <a:schemeClr val="bg1"/>
                </a:solidFill>
                <a:latin typeface="Arial" charset="0"/>
              </a:defRPr>
            </a:lvl4pPr>
            <a:lvl5pPr marL="2057400" indent="-228600" defTabSz="1066800">
              <a:defRPr sz="2000" b="1">
                <a:solidFill>
                  <a:schemeClr val="bg1"/>
                </a:solidFill>
                <a:latin typeface="Arial" charset="0"/>
              </a:defRPr>
            </a:lvl5pPr>
            <a:lvl6pPr marL="2514600" indent="-228600" defTabSz="1066800" eaLnBrk="0" fontAlgn="base" hangingPunct="0">
              <a:spcBef>
                <a:spcPct val="0"/>
              </a:spcBef>
              <a:spcAft>
                <a:spcPct val="0"/>
              </a:spcAft>
              <a:defRPr sz="2000" b="1">
                <a:solidFill>
                  <a:schemeClr val="bg1"/>
                </a:solidFill>
                <a:latin typeface="Arial" charset="0"/>
              </a:defRPr>
            </a:lvl6pPr>
            <a:lvl7pPr marL="2971800" indent="-228600" defTabSz="1066800" eaLnBrk="0" fontAlgn="base" hangingPunct="0">
              <a:spcBef>
                <a:spcPct val="0"/>
              </a:spcBef>
              <a:spcAft>
                <a:spcPct val="0"/>
              </a:spcAft>
              <a:defRPr sz="2000" b="1">
                <a:solidFill>
                  <a:schemeClr val="bg1"/>
                </a:solidFill>
                <a:latin typeface="Arial" charset="0"/>
              </a:defRPr>
            </a:lvl7pPr>
            <a:lvl8pPr marL="3429000" indent="-228600" defTabSz="1066800" eaLnBrk="0" fontAlgn="base" hangingPunct="0">
              <a:spcBef>
                <a:spcPct val="0"/>
              </a:spcBef>
              <a:spcAft>
                <a:spcPct val="0"/>
              </a:spcAft>
              <a:defRPr sz="2000" b="1">
                <a:solidFill>
                  <a:schemeClr val="bg1"/>
                </a:solidFill>
                <a:latin typeface="Arial" charset="0"/>
              </a:defRPr>
            </a:lvl8pPr>
            <a:lvl9pPr marL="3886200" indent="-228600" defTabSz="1066800" eaLnBrk="0" fontAlgn="base" hangingPunct="0">
              <a:spcBef>
                <a:spcPct val="0"/>
              </a:spcBef>
              <a:spcAft>
                <a:spcPct val="0"/>
              </a:spcAft>
              <a:defRPr sz="2000" b="1">
                <a:solidFill>
                  <a:schemeClr val="bg1"/>
                </a:solidFill>
                <a:latin typeface="Arial" charset="0"/>
              </a:defRPr>
            </a:lvl9pPr>
          </a:lstStyle>
          <a:p>
            <a:pPr>
              <a:spcBef>
                <a:spcPct val="50000"/>
              </a:spcBef>
            </a:pPr>
            <a:endParaRPr lang="en-US" altLang="en-US" sz="2000" b="0">
              <a:solidFill>
                <a:srgbClr val="474747"/>
              </a:solidFill>
            </a:endParaRPr>
          </a:p>
        </p:txBody>
      </p:sp>
      <p:sp>
        <p:nvSpPr>
          <p:cNvPr id="2" name="Slide Number Placeholder 1"/>
          <p:cNvSpPr>
            <a:spLocks noGrp="1"/>
          </p:cNvSpPr>
          <p:nvPr>
            <p:ph type="sldNum" sz="quarter" idx="4"/>
          </p:nvPr>
        </p:nvSpPr>
        <p:spPr>
          <a:xfrm>
            <a:off x="76201" y="6419851"/>
            <a:ext cx="521677" cy="365125"/>
          </a:xfrm>
          <a:prstGeom prst="rect">
            <a:avLst/>
          </a:prstGeom>
        </p:spPr>
        <p:txBody>
          <a:bodyPr vert="horz" lIns="91440" tIns="45720" rIns="91440" bIns="45720" rtlCol="0" anchor="ctr"/>
          <a:lstStyle>
            <a:lvl1pPr algn="l">
              <a:defRPr sz="1200" b="0" smtClean="0">
                <a:solidFill>
                  <a:schemeClr val="bg1"/>
                </a:solidFill>
              </a:defRPr>
            </a:lvl1pPr>
          </a:lstStyle>
          <a:p>
            <a:fld id="{D19764AC-647C-4A33-9CC7-2C729818CDB2}" type="slidenum">
              <a:rPr lang="en-US" smtClean="0"/>
              <a:t>‹#›</a:t>
            </a:fld>
            <a:endParaRPr lang="en-US"/>
          </a:p>
        </p:txBody>
      </p:sp>
      <p:sp>
        <p:nvSpPr>
          <p:cNvPr id="8" name="Text Box 79"/>
          <p:cNvSpPr txBox="1">
            <a:spLocks noChangeArrowheads="1"/>
          </p:cNvSpPr>
          <p:nvPr/>
        </p:nvSpPr>
        <p:spPr bwMode="auto">
          <a:xfrm>
            <a:off x="328002" y="6521631"/>
            <a:ext cx="75184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pPr>
              <a:defRPr/>
            </a:pPr>
            <a:r>
              <a:rPr lang="en-US" altLang="en-US" sz="800" b="0" dirty="0">
                <a:solidFill>
                  <a:schemeClr val="bg1"/>
                </a:solidFill>
              </a:rPr>
              <a:t>© 2018 AAMC. May not be reproduced without permission.</a:t>
            </a:r>
          </a:p>
        </p:txBody>
      </p:sp>
      <p:pic>
        <p:nvPicPr>
          <p:cNvPr id="10" name="Picture 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29975" y="6173788"/>
            <a:ext cx="857250" cy="630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1564829"/>
      </p:ext>
    </p:extLst>
  </p:cSld>
  <p:clrMap bg1="dk2" tx1="lt1" bg2="dk1"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l" defTabSz="888964" rtl="0" eaLnBrk="1" fontAlgn="base" hangingPunct="1">
        <a:lnSpc>
          <a:spcPct val="85000"/>
        </a:lnSpc>
        <a:spcBef>
          <a:spcPct val="0"/>
        </a:spcBef>
        <a:spcAft>
          <a:spcPct val="0"/>
        </a:spcAft>
        <a:buClr>
          <a:srgbClr val="DADDFE"/>
        </a:buClr>
        <a:defRPr sz="3600" b="1">
          <a:solidFill>
            <a:schemeClr val="bg1"/>
          </a:solidFill>
          <a:latin typeface="+mn-lt"/>
          <a:ea typeface="+mj-ea"/>
          <a:cs typeface="+mj-cs"/>
        </a:defRPr>
      </a:lvl1pPr>
      <a:lvl2pPr algn="l" defTabSz="888964" rtl="0" eaLnBrk="1" fontAlgn="base" hangingPunct="1">
        <a:lnSpc>
          <a:spcPct val="85000"/>
        </a:lnSpc>
        <a:spcBef>
          <a:spcPct val="0"/>
        </a:spcBef>
        <a:spcAft>
          <a:spcPct val="0"/>
        </a:spcAft>
        <a:buClr>
          <a:srgbClr val="DADDFE"/>
        </a:buClr>
        <a:defRPr sz="3600" b="1">
          <a:solidFill>
            <a:schemeClr val="accent1"/>
          </a:solidFill>
          <a:latin typeface="Arial" charset="0"/>
        </a:defRPr>
      </a:lvl2pPr>
      <a:lvl3pPr algn="l" defTabSz="888964" rtl="0" eaLnBrk="1" fontAlgn="base" hangingPunct="1">
        <a:lnSpc>
          <a:spcPct val="85000"/>
        </a:lnSpc>
        <a:spcBef>
          <a:spcPct val="0"/>
        </a:spcBef>
        <a:spcAft>
          <a:spcPct val="0"/>
        </a:spcAft>
        <a:buClr>
          <a:srgbClr val="DADDFE"/>
        </a:buClr>
        <a:defRPr sz="3600" b="1">
          <a:solidFill>
            <a:schemeClr val="accent1"/>
          </a:solidFill>
          <a:latin typeface="Arial" charset="0"/>
        </a:defRPr>
      </a:lvl3pPr>
      <a:lvl4pPr algn="l" defTabSz="888964" rtl="0" eaLnBrk="1" fontAlgn="base" hangingPunct="1">
        <a:lnSpc>
          <a:spcPct val="85000"/>
        </a:lnSpc>
        <a:spcBef>
          <a:spcPct val="0"/>
        </a:spcBef>
        <a:spcAft>
          <a:spcPct val="0"/>
        </a:spcAft>
        <a:buClr>
          <a:srgbClr val="DADDFE"/>
        </a:buClr>
        <a:defRPr sz="3600" b="1">
          <a:solidFill>
            <a:schemeClr val="accent1"/>
          </a:solidFill>
          <a:latin typeface="Arial" charset="0"/>
        </a:defRPr>
      </a:lvl4pPr>
      <a:lvl5pPr algn="l" defTabSz="888964" rtl="0" eaLnBrk="1" fontAlgn="base" hangingPunct="1">
        <a:lnSpc>
          <a:spcPct val="85000"/>
        </a:lnSpc>
        <a:spcBef>
          <a:spcPct val="0"/>
        </a:spcBef>
        <a:spcAft>
          <a:spcPct val="0"/>
        </a:spcAft>
        <a:buClr>
          <a:srgbClr val="DADDFE"/>
        </a:buClr>
        <a:defRPr sz="3600" b="1">
          <a:solidFill>
            <a:schemeClr val="accent1"/>
          </a:solidFill>
          <a:latin typeface="Arial" charset="0"/>
        </a:defRPr>
      </a:lvl5pPr>
      <a:lvl6pPr marL="457182" algn="l" defTabSz="888964"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363" algn="l" defTabSz="888964"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545" algn="l" defTabSz="888964"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727" algn="l" defTabSz="888964"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algn="l" defTabSz="888964" rtl="0" eaLnBrk="1" fontAlgn="base" hangingPunct="1">
        <a:lnSpc>
          <a:spcPct val="88000"/>
        </a:lnSpc>
        <a:spcBef>
          <a:spcPct val="50000"/>
        </a:spcBef>
        <a:spcAft>
          <a:spcPct val="0"/>
        </a:spcAft>
        <a:buClr>
          <a:schemeClr val="tx1"/>
        </a:buClr>
        <a:buSzPct val="90000"/>
        <a:defRPr sz="2800">
          <a:solidFill>
            <a:schemeClr val="bg1"/>
          </a:solidFill>
          <a:latin typeface="+mn-lt"/>
          <a:ea typeface="+mn-ea"/>
          <a:cs typeface="+mn-cs"/>
        </a:defRPr>
      </a:lvl1pPr>
      <a:lvl2pPr marL="398447" indent="-284152" algn="l" defTabSz="888964" rtl="0" eaLnBrk="1" fontAlgn="base" hangingPunct="1">
        <a:lnSpc>
          <a:spcPct val="88000"/>
        </a:lnSpc>
        <a:spcBef>
          <a:spcPct val="35000"/>
        </a:spcBef>
        <a:spcAft>
          <a:spcPct val="0"/>
        </a:spcAft>
        <a:buClr>
          <a:schemeClr val="bg1"/>
        </a:buClr>
        <a:buChar char="•"/>
        <a:defRPr sz="2800">
          <a:solidFill>
            <a:schemeClr val="bg1"/>
          </a:solidFill>
          <a:latin typeface="+mn-lt"/>
        </a:defRPr>
      </a:lvl2pPr>
      <a:lvl3pPr marL="804831" indent="-292088" algn="l" defTabSz="888964" rtl="0" eaLnBrk="1" fontAlgn="base" hangingPunct="1">
        <a:lnSpc>
          <a:spcPct val="88000"/>
        </a:lnSpc>
        <a:spcBef>
          <a:spcPct val="25000"/>
        </a:spcBef>
        <a:spcAft>
          <a:spcPct val="0"/>
        </a:spcAft>
        <a:buClr>
          <a:schemeClr val="bg1"/>
        </a:buClr>
        <a:buFont typeface="Wingdings" charset="2"/>
        <a:buChar char="§"/>
        <a:defRPr sz="2800">
          <a:solidFill>
            <a:schemeClr val="bg1"/>
          </a:solidFill>
          <a:latin typeface="+mn-lt"/>
        </a:defRPr>
      </a:lvl3pPr>
      <a:lvl4pPr marL="1201690" indent="-282564" algn="l" defTabSz="888964" rtl="0" eaLnBrk="1" fontAlgn="base" hangingPunct="1">
        <a:lnSpc>
          <a:spcPct val="88000"/>
        </a:lnSpc>
        <a:spcBef>
          <a:spcPct val="15000"/>
        </a:spcBef>
        <a:spcAft>
          <a:spcPct val="0"/>
        </a:spcAft>
        <a:buClr>
          <a:schemeClr val="bg1"/>
        </a:buClr>
        <a:buFont typeface="Arial" charset="0"/>
        <a:buChar char="–"/>
        <a:defRPr sz="2800">
          <a:solidFill>
            <a:schemeClr val="bg1"/>
          </a:solidFill>
          <a:latin typeface="+mn-lt"/>
        </a:defRPr>
      </a:lvl4pPr>
      <a:lvl5pPr marL="1600136" indent="-284152" algn="l" defTabSz="888964" rtl="0" eaLnBrk="1" fontAlgn="base" hangingPunct="1">
        <a:lnSpc>
          <a:spcPct val="88000"/>
        </a:lnSpc>
        <a:spcBef>
          <a:spcPct val="5000"/>
        </a:spcBef>
        <a:spcAft>
          <a:spcPct val="0"/>
        </a:spcAft>
        <a:buClr>
          <a:schemeClr val="bg1"/>
        </a:buClr>
        <a:buChar char="o"/>
        <a:defRPr sz="2800">
          <a:solidFill>
            <a:schemeClr val="bg1"/>
          </a:solidFill>
          <a:latin typeface="+mn-lt"/>
        </a:defRPr>
      </a:lvl5pPr>
      <a:lvl6pPr marL="2057318" indent="-284152" algn="l" defTabSz="888964" rtl="0" eaLnBrk="1" fontAlgn="base" hangingPunct="1">
        <a:lnSpc>
          <a:spcPct val="88000"/>
        </a:lnSpc>
        <a:spcBef>
          <a:spcPct val="5000"/>
        </a:spcBef>
        <a:spcAft>
          <a:spcPct val="0"/>
        </a:spcAft>
        <a:buClr>
          <a:schemeClr val="tx1"/>
        </a:buClr>
        <a:buChar char="o"/>
        <a:defRPr sz="2800">
          <a:solidFill>
            <a:schemeClr val="tx1"/>
          </a:solidFill>
          <a:latin typeface="+mn-lt"/>
        </a:defRPr>
      </a:lvl6pPr>
      <a:lvl7pPr marL="2514499" indent="-284152" algn="l" defTabSz="888964" rtl="0" eaLnBrk="1" fontAlgn="base" hangingPunct="1">
        <a:lnSpc>
          <a:spcPct val="88000"/>
        </a:lnSpc>
        <a:spcBef>
          <a:spcPct val="5000"/>
        </a:spcBef>
        <a:spcAft>
          <a:spcPct val="0"/>
        </a:spcAft>
        <a:buClr>
          <a:schemeClr val="tx1"/>
        </a:buClr>
        <a:buChar char="o"/>
        <a:defRPr sz="2800">
          <a:solidFill>
            <a:schemeClr val="tx1"/>
          </a:solidFill>
          <a:latin typeface="+mn-lt"/>
        </a:defRPr>
      </a:lvl7pPr>
      <a:lvl8pPr marL="2971681" indent="-284152" algn="l" defTabSz="888964" rtl="0" eaLnBrk="1" fontAlgn="base" hangingPunct="1">
        <a:lnSpc>
          <a:spcPct val="88000"/>
        </a:lnSpc>
        <a:spcBef>
          <a:spcPct val="5000"/>
        </a:spcBef>
        <a:spcAft>
          <a:spcPct val="0"/>
        </a:spcAft>
        <a:buClr>
          <a:schemeClr val="tx1"/>
        </a:buClr>
        <a:buChar char="o"/>
        <a:defRPr sz="2800">
          <a:solidFill>
            <a:schemeClr val="tx1"/>
          </a:solidFill>
          <a:latin typeface="+mn-lt"/>
        </a:defRPr>
      </a:lvl8pPr>
      <a:lvl9pPr marL="3428863" indent="-284152" algn="l" defTabSz="888964" rtl="0" eaLnBrk="1" fontAlgn="base" hangingPunct="1">
        <a:lnSpc>
          <a:spcPct val="88000"/>
        </a:lnSpc>
        <a:spcBef>
          <a:spcPct val="5000"/>
        </a:spcBef>
        <a:spcAft>
          <a:spcPct val="0"/>
        </a:spcAft>
        <a:buClr>
          <a:schemeClr val="tx1"/>
        </a:buClr>
        <a:buChar char="o"/>
        <a:defRPr sz="2800">
          <a:solidFill>
            <a:schemeClr val="tx1"/>
          </a:solidFill>
          <a:latin typeface="+mn-lt"/>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433685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2750" b="1" kern="1200">
          <a:solidFill>
            <a:srgbClr val="0092BC"/>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fontAlgn="auto">
              <a:spcBef>
                <a:spcPts val="0"/>
              </a:spcBef>
              <a:spcAft>
                <a:spcPts val="0"/>
              </a:spcAft>
              <a:defRPr sz="900">
                <a:solidFill>
                  <a:prstClr val="black">
                    <a:tint val="75000"/>
                  </a:prstClr>
                </a:solidFill>
                <a:latin typeface="+mn-lt"/>
                <a:cs typeface="+mn-cs"/>
              </a:defRPr>
            </a:lvl1pPr>
          </a:lstStyle>
          <a:p>
            <a:pPr>
              <a:defRPr/>
            </a:pPr>
            <a:fld id="{869E3CD7-0ECF-4E18-9977-A6E202E29C68}" type="datetimeFigureOut">
              <a:rPr lang="en-US"/>
              <a:pPr>
                <a:defRPr/>
              </a:pPr>
              <a:t>12/5/2022</a:t>
            </a:fld>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fontAlgn="auto">
              <a:spcBef>
                <a:spcPts val="0"/>
              </a:spcBef>
              <a:spcAft>
                <a:spcPts val="0"/>
              </a:spcAft>
              <a:defRPr sz="9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fontAlgn="auto">
              <a:spcBef>
                <a:spcPts val="0"/>
              </a:spcBef>
              <a:spcAft>
                <a:spcPts val="0"/>
              </a:spcAft>
              <a:defRPr sz="900">
                <a:solidFill>
                  <a:prstClr val="black">
                    <a:tint val="75000"/>
                  </a:prstClr>
                </a:solidFill>
                <a:latin typeface="+mn-lt"/>
                <a:cs typeface="+mn-cs"/>
              </a:defRPr>
            </a:lvl1pPr>
          </a:lstStyle>
          <a:p>
            <a:pPr>
              <a:defRPr/>
            </a:pPr>
            <a:fld id="{8F2ACA89-5BFB-4352-9D2C-2A0F310A6DF2}" type="slidenum">
              <a:rPr lang="en-US"/>
              <a:pPr>
                <a:defRPr/>
              </a:pPr>
              <a:t>‹#›</a:t>
            </a:fld>
            <a:endParaRPr lang="en-US" dirty="0"/>
          </a:p>
        </p:txBody>
      </p:sp>
      <p:cxnSp>
        <p:nvCxnSpPr>
          <p:cNvPr id="7" name="Straight Connector 6"/>
          <p:cNvCxnSpPr/>
          <p:nvPr/>
        </p:nvCxnSpPr>
        <p:spPr>
          <a:xfrm>
            <a:off x="0" y="914400"/>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3080" name="Picture 7"/>
          <p:cNvPicPr>
            <a:picLocks noChangeAspect="1"/>
          </p:cNvPicPr>
          <p:nvPr/>
        </p:nvPicPr>
        <p:blipFill>
          <a:blip r:embed="rId17" cstate="print"/>
          <a:srcRect/>
          <a:stretch>
            <a:fillRect/>
          </a:stretch>
        </p:blipFill>
        <p:spPr bwMode="auto">
          <a:xfrm>
            <a:off x="10466917" y="5638800"/>
            <a:ext cx="1625600" cy="1219200"/>
          </a:xfrm>
          <a:prstGeom prst="rect">
            <a:avLst/>
          </a:prstGeom>
          <a:noFill/>
          <a:ln w="9525">
            <a:noFill/>
            <a:miter lim="800000"/>
            <a:headEnd/>
            <a:tailEnd/>
          </a:ln>
        </p:spPr>
      </p:pic>
    </p:spTree>
    <p:extLst>
      <p:ext uri="{BB962C8B-B14F-4D97-AF65-F5344CB8AC3E}">
        <p14:creationId xmlns:p14="http://schemas.microsoft.com/office/powerpoint/2010/main" val="385412224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40" r:id="rId13"/>
    <p:sldLayoutId id="2147483741" r:id="rId14"/>
    <p:sldLayoutId id="2147483742" r:id="rId15"/>
  </p:sldLayoutIdLst>
  <p:txStyles>
    <p:titleStyle>
      <a:lvl1pPr algn="ctr" rtl="0" eaLnBrk="1" fontAlgn="base" hangingPunct="1">
        <a:spcBef>
          <a:spcPct val="0"/>
        </a:spcBef>
        <a:spcAft>
          <a:spcPct val="0"/>
        </a:spcAft>
        <a:defRPr sz="3300" kern="1200">
          <a:solidFill>
            <a:schemeClr val="tx1"/>
          </a:solidFill>
          <a:latin typeface="Palatino Linotype" pitchFamily="18" charset="0"/>
          <a:ea typeface="+mj-ea"/>
          <a:cs typeface="+mj-cs"/>
        </a:defRPr>
      </a:lvl1pPr>
      <a:lvl2pPr algn="ctr" rtl="0" eaLnBrk="1" fontAlgn="base" hangingPunct="1">
        <a:spcBef>
          <a:spcPct val="0"/>
        </a:spcBef>
        <a:spcAft>
          <a:spcPct val="0"/>
        </a:spcAft>
        <a:defRPr sz="3300">
          <a:solidFill>
            <a:schemeClr val="tx1"/>
          </a:solidFill>
          <a:latin typeface="Palatino Linotype" pitchFamily="18" charset="0"/>
        </a:defRPr>
      </a:lvl2pPr>
      <a:lvl3pPr algn="ctr" rtl="0" eaLnBrk="1" fontAlgn="base" hangingPunct="1">
        <a:spcBef>
          <a:spcPct val="0"/>
        </a:spcBef>
        <a:spcAft>
          <a:spcPct val="0"/>
        </a:spcAft>
        <a:defRPr sz="3300">
          <a:solidFill>
            <a:schemeClr val="tx1"/>
          </a:solidFill>
          <a:latin typeface="Palatino Linotype" pitchFamily="18" charset="0"/>
        </a:defRPr>
      </a:lvl3pPr>
      <a:lvl4pPr algn="ctr" rtl="0" eaLnBrk="1" fontAlgn="base" hangingPunct="1">
        <a:spcBef>
          <a:spcPct val="0"/>
        </a:spcBef>
        <a:spcAft>
          <a:spcPct val="0"/>
        </a:spcAft>
        <a:defRPr sz="3300">
          <a:solidFill>
            <a:schemeClr val="tx1"/>
          </a:solidFill>
          <a:latin typeface="Palatino Linotype" pitchFamily="18" charset="0"/>
        </a:defRPr>
      </a:lvl4pPr>
      <a:lvl5pPr algn="ctr" rtl="0" eaLnBrk="1" fontAlgn="base" hangingPunct="1">
        <a:spcBef>
          <a:spcPct val="0"/>
        </a:spcBef>
        <a:spcAft>
          <a:spcPct val="0"/>
        </a:spcAft>
        <a:defRPr sz="3300">
          <a:solidFill>
            <a:schemeClr val="tx1"/>
          </a:solidFill>
          <a:latin typeface="Palatino Linotype" pitchFamily="18" charset="0"/>
        </a:defRPr>
      </a:lvl5pPr>
      <a:lvl6pPr marL="342900" algn="ctr" rtl="0" eaLnBrk="1" fontAlgn="base" hangingPunct="1">
        <a:spcBef>
          <a:spcPct val="0"/>
        </a:spcBef>
        <a:spcAft>
          <a:spcPct val="0"/>
        </a:spcAft>
        <a:defRPr sz="3300">
          <a:solidFill>
            <a:schemeClr val="tx1"/>
          </a:solidFill>
          <a:latin typeface="Palatino Linotype" pitchFamily="18" charset="0"/>
        </a:defRPr>
      </a:lvl6pPr>
      <a:lvl7pPr marL="685800" algn="ctr" rtl="0" eaLnBrk="1" fontAlgn="base" hangingPunct="1">
        <a:spcBef>
          <a:spcPct val="0"/>
        </a:spcBef>
        <a:spcAft>
          <a:spcPct val="0"/>
        </a:spcAft>
        <a:defRPr sz="3300">
          <a:solidFill>
            <a:schemeClr val="tx1"/>
          </a:solidFill>
          <a:latin typeface="Palatino Linotype" pitchFamily="18" charset="0"/>
        </a:defRPr>
      </a:lvl7pPr>
      <a:lvl8pPr marL="1028700" algn="ctr" rtl="0" eaLnBrk="1" fontAlgn="base" hangingPunct="1">
        <a:spcBef>
          <a:spcPct val="0"/>
        </a:spcBef>
        <a:spcAft>
          <a:spcPct val="0"/>
        </a:spcAft>
        <a:defRPr sz="3300">
          <a:solidFill>
            <a:schemeClr val="tx1"/>
          </a:solidFill>
          <a:latin typeface="Palatino Linotype" pitchFamily="18" charset="0"/>
        </a:defRPr>
      </a:lvl8pPr>
      <a:lvl9pPr marL="1371600" algn="ctr" rtl="0" eaLnBrk="1" fontAlgn="base" hangingPunct="1">
        <a:spcBef>
          <a:spcPct val="0"/>
        </a:spcBef>
        <a:spcAft>
          <a:spcPct val="0"/>
        </a:spcAft>
        <a:defRPr sz="3300">
          <a:solidFill>
            <a:schemeClr val="tx1"/>
          </a:solidFill>
          <a:latin typeface="Palatino Linotype" pitchFamily="18" charset="0"/>
        </a:defRPr>
      </a:lvl9pPr>
    </p:titleStyle>
    <p:bodyStyle>
      <a:lvl1pPr marL="257175" indent="-257175" algn="l" rtl="0" eaLnBrk="1" fontAlgn="base" hangingPunct="1">
        <a:spcBef>
          <a:spcPct val="20000"/>
        </a:spcBef>
        <a:spcAft>
          <a:spcPct val="0"/>
        </a:spcAft>
        <a:buFont typeface="Arial" charset="0"/>
        <a:buChar char="•"/>
        <a:defRPr sz="2400" kern="1200">
          <a:solidFill>
            <a:schemeClr val="tx1"/>
          </a:solidFill>
          <a:latin typeface="Palatino Linotype" pitchFamily="18" charset="0"/>
          <a:ea typeface="+mn-ea"/>
          <a:cs typeface="+mn-cs"/>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Palatino Linotype" pitchFamily="18" charset="0"/>
          <a:ea typeface="+mn-ea"/>
          <a:cs typeface="+mn-cs"/>
        </a:defRPr>
      </a:lvl2pPr>
      <a:lvl3pPr marL="857250" indent="-171450" algn="l" rtl="0" eaLnBrk="1" fontAlgn="base" hangingPunct="1">
        <a:spcBef>
          <a:spcPct val="20000"/>
        </a:spcBef>
        <a:spcAft>
          <a:spcPct val="0"/>
        </a:spcAft>
        <a:buFont typeface="Arial" charset="0"/>
        <a:buChar char="•"/>
        <a:defRPr sz="1800" kern="1200">
          <a:solidFill>
            <a:schemeClr val="tx1"/>
          </a:solidFill>
          <a:latin typeface="Palatino Linotype" pitchFamily="18" charset="0"/>
          <a:ea typeface="+mn-ea"/>
          <a:cs typeface="+mn-cs"/>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Palatino Linotype" pitchFamily="18" charset="0"/>
          <a:ea typeface="+mn-ea"/>
          <a:cs typeface="+mn-cs"/>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Palatino Linotype" pitchFamily="18"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1" y="6428097"/>
            <a:ext cx="12192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3"/>
          </a:p>
        </p:txBody>
      </p:sp>
      <p:sp>
        <p:nvSpPr>
          <p:cNvPr id="2" name="Title Placeholder 1"/>
          <p:cNvSpPr>
            <a:spLocks noGrp="1"/>
          </p:cNvSpPr>
          <p:nvPr>
            <p:ph type="title"/>
          </p:nvPr>
        </p:nvSpPr>
        <p:spPr>
          <a:xfrm>
            <a:off x="234164" y="155578"/>
            <a:ext cx="11665737" cy="63499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234163" y="1146380"/>
            <a:ext cx="11665736" cy="521332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a:spLocks noChangeArrowheads="1"/>
          </p:cNvSpPr>
          <p:nvPr/>
        </p:nvSpPr>
        <p:spPr bwMode="auto">
          <a:xfrm>
            <a:off x="2" y="878505"/>
            <a:ext cx="1219847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583" dirty="0">
              <a:solidFill>
                <a:srgbClr val="FFFFFF"/>
              </a:solidFill>
              <a:latin typeface="Arial"/>
              <a:cs typeface="+mn-cs"/>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22430" y="6543028"/>
            <a:ext cx="1576916" cy="271437"/>
          </a:xfrm>
          <a:prstGeom prst="rect">
            <a:avLst/>
          </a:prstGeom>
        </p:spPr>
      </p:pic>
      <p:sp>
        <p:nvSpPr>
          <p:cNvPr id="9" name="Rectangle 8"/>
          <p:cNvSpPr>
            <a:spLocks noChangeArrowheads="1"/>
          </p:cNvSpPr>
          <p:nvPr/>
        </p:nvSpPr>
        <p:spPr bwMode="auto">
          <a:xfrm>
            <a:off x="7294262" y="878505"/>
            <a:ext cx="2924861"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583" dirty="0">
              <a:solidFill>
                <a:srgbClr val="FFFFFF"/>
              </a:solidFill>
              <a:latin typeface="Arial"/>
              <a:cs typeface="+mn-cs"/>
            </a:endParaRPr>
          </a:p>
        </p:txBody>
      </p:sp>
      <p:sp>
        <p:nvSpPr>
          <p:cNvPr id="10" name="Rectangle 9"/>
          <p:cNvSpPr>
            <a:spLocks noChangeArrowheads="1"/>
          </p:cNvSpPr>
          <p:nvPr/>
        </p:nvSpPr>
        <p:spPr bwMode="auto">
          <a:xfrm>
            <a:off x="11006448" y="878505"/>
            <a:ext cx="1185552"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583" dirty="0">
              <a:solidFill>
                <a:srgbClr val="FFFFFF"/>
              </a:solidFill>
              <a:latin typeface="Arial"/>
              <a:cs typeface="+mn-cs"/>
            </a:endParaRPr>
          </a:p>
        </p:txBody>
      </p:sp>
      <p:sp>
        <p:nvSpPr>
          <p:cNvPr id="11" name="Rectangle 10"/>
          <p:cNvSpPr>
            <a:spLocks noChangeArrowheads="1"/>
          </p:cNvSpPr>
          <p:nvPr/>
        </p:nvSpPr>
        <p:spPr bwMode="auto">
          <a:xfrm>
            <a:off x="9405849" y="878505"/>
            <a:ext cx="1626551"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583" dirty="0">
              <a:solidFill>
                <a:srgbClr val="FFFFFF"/>
              </a:solidFill>
              <a:latin typeface="Arial"/>
              <a:cs typeface="+mn-cs"/>
            </a:endParaRPr>
          </a:p>
        </p:txBody>
      </p:sp>
      <p:sp>
        <p:nvSpPr>
          <p:cNvPr id="12" name="Rectangle 11"/>
          <p:cNvSpPr>
            <a:spLocks noChangeArrowheads="1"/>
          </p:cNvSpPr>
          <p:nvPr/>
        </p:nvSpPr>
        <p:spPr bwMode="auto">
          <a:xfrm>
            <a:off x="11032399" y="878505"/>
            <a:ext cx="1159604"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583" dirty="0">
              <a:solidFill>
                <a:srgbClr val="FFFFFF"/>
              </a:solidFill>
              <a:latin typeface="Arial"/>
              <a:cs typeface="+mn-cs"/>
            </a:endParaRPr>
          </a:p>
        </p:txBody>
      </p:sp>
      <p:sp>
        <p:nvSpPr>
          <p:cNvPr id="4" name="TextBox 3"/>
          <p:cNvSpPr txBox="1"/>
          <p:nvPr/>
        </p:nvSpPr>
        <p:spPr>
          <a:xfrm>
            <a:off x="11347940" y="6536954"/>
            <a:ext cx="844061" cy="196208"/>
          </a:xfrm>
          <a:prstGeom prst="rect">
            <a:avLst/>
          </a:prstGeom>
          <a:noFill/>
        </p:spPr>
        <p:txBody>
          <a:bodyPr wrap="square" rtlCol="0">
            <a:spAutoFit/>
          </a:bodyPr>
          <a:lstStyle/>
          <a:p>
            <a:pPr marL="0" indent="0" algn="r">
              <a:buFont typeface="Wingdings" panose="05000000000000000000" pitchFamily="2" charset="2"/>
              <a:buNone/>
            </a:pPr>
            <a:fld id="{875E1BC9-AFED-45F7-883E-56D4DC3C4571}" type="slidenum">
              <a:rPr lang="en-US" sz="675" smtClean="0">
                <a:solidFill>
                  <a:schemeClr val="bg1"/>
                </a:solidFill>
                <a:latin typeface="Arial" panose="020B0604020202020204" pitchFamily="34" charset="0"/>
                <a:cs typeface="Arial" panose="020B0604020202020204" pitchFamily="34" charset="0"/>
              </a:rPr>
              <a:pPr marL="0" indent="0" algn="r">
                <a:buFont typeface="Wingdings" panose="05000000000000000000" pitchFamily="2" charset="2"/>
                <a:buNone/>
              </a:pPr>
              <a:t>‹#›</a:t>
            </a:fld>
            <a:endParaRPr lang="en-US" sz="675" dirty="0" err="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494279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hf hdr="0" ftr="0" dt="0"/>
  <p:txStyles>
    <p:titleStyle>
      <a:lvl1pPr algn="l" defTabSz="685800" rtl="0" eaLnBrk="1" latinLnBrk="0" hangingPunct="1">
        <a:lnSpc>
          <a:spcPct val="90000"/>
        </a:lnSpc>
        <a:spcBef>
          <a:spcPct val="0"/>
        </a:spcBef>
        <a:buNone/>
        <a:defRPr sz="1425" b="1" kern="1200">
          <a:solidFill>
            <a:schemeClr val="tx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tx2"/>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1pPr>
      <a:lvl2pPr marL="385763" indent="-128588" algn="l" defTabSz="685800" rtl="0" eaLnBrk="1" latinLnBrk="0" hangingPunct="1">
        <a:lnSpc>
          <a:spcPct val="90000"/>
        </a:lnSpc>
        <a:spcBef>
          <a:spcPts val="375"/>
        </a:spcBef>
        <a:buClr>
          <a:schemeClr val="tx2"/>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554831" indent="-169069" algn="l" defTabSz="685800" rtl="0" eaLnBrk="1" latinLnBrk="0" hangingPunct="1">
        <a:lnSpc>
          <a:spcPct val="90000"/>
        </a:lnSpc>
        <a:spcBef>
          <a:spcPts val="375"/>
        </a:spcBef>
        <a:buClr>
          <a:schemeClr val="tx2"/>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3pPr>
      <a:lvl4pPr marL="857250" indent="-171450" algn="l" defTabSz="685800" rtl="0" eaLnBrk="1" latinLnBrk="0" hangingPunct="1">
        <a:lnSpc>
          <a:spcPct val="90000"/>
        </a:lnSpc>
        <a:spcBef>
          <a:spcPts val="375"/>
        </a:spcBef>
        <a:buClr>
          <a:schemeClr val="tx2"/>
        </a:buClr>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4pPr>
      <a:lvl5pPr marL="1028700" indent="-171450" algn="l" defTabSz="685800" rtl="0" eaLnBrk="1" latinLnBrk="0" hangingPunct="1">
        <a:lnSpc>
          <a:spcPct val="90000"/>
        </a:lnSpc>
        <a:spcBef>
          <a:spcPts val="375"/>
        </a:spcBef>
        <a:buClr>
          <a:schemeClr val="tx2"/>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4637" y="484093"/>
            <a:ext cx="10075084" cy="1821420"/>
          </a:xfrm>
          <a:prstGeom prst="rect">
            <a:avLst/>
          </a:prstGeom>
        </p:spPr>
        <p:txBody>
          <a:bodyPr vert="horz" lIns="91440" tIns="45720" rIns="91440" bIns="45720" rtlCol="0" anchor="t" anchorCtr="0">
            <a:noAutofit/>
          </a:bodyPr>
          <a:lstStyle/>
          <a:p>
            <a:r>
              <a:rPr lang="en-US"/>
              <a:t>Click to edit Master title style</a:t>
            </a:r>
            <a:endParaRPr dirty="0"/>
          </a:p>
        </p:txBody>
      </p:sp>
      <p:sp>
        <p:nvSpPr>
          <p:cNvPr id="3" name="Text Placeholder 2"/>
          <p:cNvSpPr>
            <a:spLocks noGrp="1"/>
          </p:cNvSpPr>
          <p:nvPr>
            <p:ph type="body" idx="1"/>
          </p:nvPr>
        </p:nvSpPr>
        <p:spPr>
          <a:xfrm>
            <a:off x="664637" y="2431596"/>
            <a:ext cx="10075084" cy="36945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9060329" y="6306603"/>
            <a:ext cx="2844800" cy="365125"/>
          </a:xfrm>
          <a:prstGeom prst="rect">
            <a:avLst/>
          </a:prstGeom>
        </p:spPr>
        <p:txBody>
          <a:bodyPr vert="horz" lIns="91440" tIns="45720" rIns="91440" bIns="45720" rtlCol="0" anchor="ctr"/>
          <a:lstStyle>
            <a:lvl1pPr algn="r">
              <a:defRPr sz="1467">
                <a:solidFill>
                  <a:srgbClr val="000000"/>
                </a:solidFill>
                <a:latin typeface="+mj-lt"/>
                <a:cs typeface="Georgia"/>
              </a:defRPr>
            </a:lvl1pPr>
          </a:lstStyle>
          <a:p>
            <a:fld id="{D728701E-CAF4-4159-9B3E-41C86DFFA30D}" type="datetimeFigureOut">
              <a:rPr lang="en-US" smtClean="0"/>
              <a:pPr/>
              <a:t>12/5/2022</a:t>
            </a:fld>
            <a:endParaRPr lang="en-US" dirty="0"/>
          </a:p>
        </p:txBody>
      </p:sp>
      <p:sp>
        <p:nvSpPr>
          <p:cNvPr id="5" name="Footer Placeholder 4"/>
          <p:cNvSpPr>
            <a:spLocks noGrp="1"/>
          </p:cNvSpPr>
          <p:nvPr>
            <p:ph type="ftr" sz="quarter" idx="3"/>
          </p:nvPr>
        </p:nvSpPr>
        <p:spPr>
          <a:xfrm>
            <a:off x="268941" y="6306603"/>
            <a:ext cx="8163859" cy="365125"/>
          </a:xfrm>
          <a:prstGeom prst="rect">
            <a:avLst/>
          </a:prstGeom>
        </p:spPr>
        <p:txBody>
          <a:bodyPr vert="horz" lIns="91440" tIns="45720" rIns="91440" bIns="45720" rtlCol="0" anchor="ctr"/>
          <a:lstStyle>
            <a:lvl1pPr algn="l">
              <a:defRPr sz="1467">
                <a:solidFill>
                  <a:srgbClr val="000000"/>
                </a:solidFill>
                <a:latin typeface="+mj-lt"/>
                <a:cs typeface="Georgia"/>
              </a:defRPr>
            </a:lvl1pPr>
          </a:lstStyle>
          <a:p>
            <a:endParaRPr lang="en-US" dirty="0"/>
          </a:p>
        </p:txBody>
      </p:sp>
      <p:sp>
        <p:nvSpPr>
          <p:cNvPr id="6" name="Slide Number Placeholder 5"/>
          <p:cNvSpPr>
            <a:spLocks noGrp="1"/>
          </p:cNvSpPr>
          <p:nvPr>
            <p:ph type="sldNum" sz="quarter" idx="4"/>
          </p:nvPr>
        </p:nvSpPr>
        <p:spPr>
          <a:xfrm>
            <a:off x="11074400" y="242236"/>
            <a:ext cx="738717" cy="365125"/>
          </a:xfrm>
          <a:prstGeom prst="rect">
            <a:avLst/>
          </a:prstGeom>
        </p:spPr>
        <p:txBody>
          <a:bodyPr vert="horz" lIns="91440" tIns="45720" rIns="91440" bIns="45720" rtlCol="0" anchor="ctr"/>
          <a:lstStyle>
            <a:lvl1pPr algn="r">
              <a:defRPr sz="1867">
                <a:solidFill>
                  <a:schemeClr val="bg1"/>
                </a:solidFill>
                <a:latin typeface="Georgia"/>
                <a:cs typeface="Georgia"/>
              </a:defRPr>
            </a:lvl1pPr>
          </a:lstStyle>
          <a:p>
            <a:fld id="{162F1D00-BD13-4404-86B0-79703945A0A7}" type="slidenum">
              <a:rPr lang="en-US" smtClean="0"/>
              <a:pPr/>
              <a:t>‹#›</a:t>
            </a:fld>
            <a:endParaRPr lang="en-US" dirty="0"/>
          </a:p>
        </p:txBody>
      </p:sp>
      <p:sp>
        <p:nvSpPr>
          <p:cNvPr id="7" name="TextBox 6"/>
          <p:cNvSpPr txBox="1"/>
          <p:nvPr/>
        </p:nvSpPr>
        <p:spPr>
          <a:xfrm>
            <a:off x="10690779" y="6599226"/>
            <a:ext cx="1237390" cy="276999"/>
          </a:xfrm>
          <a:prstGeom prst="rect">
            <a:avLst/>
          </a:prstGeom>
          <a:noFill/>
        </p:spPr>
        <p:txBody>
          <a:bodyPr wrap="none" rtlCol="0">
            <a:spAutoFit/>
          </a:bodyPr>
          <a:lstStyle/>
          <a:p>
            <a:pPr marL="0" marR="0" lvl="0" indent="0" algn="r" defTabSz="1219170" rtl="0" eaLnBrk="1" fontAlgn="base" latinLnBrk="0" hangingPunct="1">
              <a:lnSpc>
                <a:spcPct val="100000"/>
              </a:lnSpc>
              <a:spcBef>
                <a:spcPct val="0"/>
              </a:spcBef>
              <a:spcAft>
                <a:spcPct val="0"/>
              </a:spcAft>
              <a:buClrTx/>
              <a:buSzTx/>
              <a:buFontTx/>
              <a:buNone/>
              <a:tabLst/>
              <a:defRPr/>
            </a:pPr>
            <a:r>
              <a:rPr lang="en-US" sz="1200" b="0" dirty="0">
                <a:solidFill>
                  <a:srgbClr val="000000"/>
                </a:solidFill>
                <a:latin typeface="+mj-lt"/>
                <a:ea typeface="Century Schoolbook"/>
                <a:cs typeface="Georgia"/>
                <a:sym typeface="Century Schoolbook"/>
              </a:rPr>
              <a:t>©2019 ACGME</a:t>
            </a:r>
            <a:endParaRPr lang="en-US" sz="1200" b="0" cap="all" dirty="0">
              <a:solidFill>
                <a:srgbClr val="000000"/>
              </a:solidFill>
              <a:latin typeface="+mj-lt"/>
              <a:ea typeface="Century Schoolbook"/>
              <a:cs typeface="Georgia"/>
              <a:sym typeface="Century Schoolbook"/>
            </a:endParaRPr>
          </a:p>
        </p:txBody>
      </p:sp>
    </p:spTree>
    <p:extLst>
      <p:ext uri="{BB962C8B-B14F-4D97-AF65-F5344CB8AC3E}">
        <p14:creationId xmlns:p14="http://schemas.microsoft.com/office/powerpoint/2010/main" val="83411347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Lst>
  <p:txStyles>
    <p:titleStyle>
      <a:lvl1pPr algn="l" defTabSz="1219170" rtl="0" eaLnBrk="1" latinLnBrk="0" hangingPunct="1">
        <a:spcBef>
          <a:spcPct val="0"/>
        </a:spcBef>
        <a:buNone/>
        <a:defRPr sz="5867" b="1" kern="1200">
          <a:solidFill>
            <a:schemeClr val="tx1"/>
          </a:solidFill>
          <a:latin typeface="+mj-lt"/>
          <a:ea typeface="+mj-ea"/>
          <a:cs typeface="+mj-cs"/>
        </a:defRPr>
      </a:lvl1pPr>
    </p:titleStyle>
    <p:bodyStyle>
      <a:lvl1pPr marL="457189" indent="-457189" algn="l" defTabSz="1219170" rtl="0" eaLnBrk="1" latinLnBrk="0" hangingPunct="1">
        <a:spcBef>
          <a:spcPts val="1600"/>
        </a:spcBef>
        <a:buClrTx/>
        <a:buSzPct val="100000"/>
        <a:buFont typeface="Arial" panose="020B0604020202020204" pitchFamily="34" charset="0"/>
        <a:buChar char="•"/>
        <a:defRPr sz="3200" kern="1200">
          <a:solidFill>
            <a:srgbClr val="000000"/>
          </a:solidFill>
          <a:latin typeface="+mn-lt"/>
          <a:ea typeface="+mn-ea"/>
          <a:cs typeface="Georgia"/>
        </a:defRPr>
      </a:lvl1pPr>
      <a:lvl2pPr marL="761981" indent="-457189" algn="l" defTabSz="1219170" rtl="0" eaLnBrk="1" latinLnBrk="0" hangingPunct="1">
        <a:spcBef>
          <a:spcPts val="1600"/>
        </a:spcBef>
        <a:buClrTx/>
        <a:buSzPct val="100000"/>
        <a:buFont typeface="Arial" panose="020B0604020202020204" pitchFamily="34" charset="0"/>
        <a:buChar char="•"/>
        <a:defRPr sz="3200" kern="1200">
          <a:solidFill>
            <a:srgbClr val="000000"/>
          </a:solidFill>
          <a:latin typeface="+mn-lt"/>
          <a:ea typeface="+mn-ea"/>
          <a:cs typeface="Georgia"/>
        </a:defRPr>
      </a:lvl2pPr>
      <a:lvl3pPr marL="1066773" indent="-457189" algn="l" defTabSz="1219170" rtl="0" eaLnBrk="1" latinLnBrk="0" hangingPunct="1">
        <a:spcBef>
          <a:spcPts val="1600"/>
        </a:spcBef>
        <a:buClrTx/>
        <a:buSzPct val="100000"/>
        <a:buFont typeface="Arial" panose="020B0604020202020204" pitchFamily="34" charset="0"/>
        <a:buChar char="•"/>
        <a:defRPr sz="3200" kern="1200">
          <a:solidFill>
            <a:srgbClr val="000000"/>
          </a:solidFill>
          <a:latin typeface="+mn-lt"/>
          <a:ea typeface="+mn-ea"/>
          <a:cs typeface="Georgia"/>
        </a:defRPr>
      </a:lvl3pPr>
      <a:lvl4pPr marL="1371566" indent="-457189" algn="l" defTabSz="1219170" rtl="0" eaLnBrk="1" latinLnBrk="0" hangingPunct="1">
        <a:spcBef>
          <a:spcPts val="1600"/>
        </a:spcBef>
        <a:buClrTx/>
        <a:buSzPct val="100000"/>
        <a:buFont typeface="Arial" panose="020B0604020202020204" pitchFamily="34" charset="0"/>
        <a:buChar char="•"/>
        <a:defRPr sz="3200" kern="1200">
          <a:solidFill>
            <a:srgbClr val="000000"/>
          </a:solidFill>
          <a:latin typeface="+mn-lt"/>
          <a:ea typeface="+mn-ea"/>
          <a:cs typeface="Georgia"/>
        </a:defRPr>
      </a:lvl4pPr>
      <a:lvl5pPr marL="1676358" indent="-457189" algn="l" defTabSz="1219170" rtl="0" eaLnBrk="1" latinLnBrk="0" hangingPunct="1">
        <a:spcBef>
          <a:spcPts val="1600"/>
        </a:spcBef>
        <a:buClrTx/>
        <a:buSzPct val="100000"/>
        <a:buFont typeface="Arial" panose="020B0604020202020204" pitchFamily="34" charset="0"/>
        <a:buChar char="•"/>
        <a:defRPr sz="3200" kern="1200">
          <a:solidFill>
            <a:srgbClr val="000000"/>
          </a:solidFill>
          <a:latin typeface="+mn-lt"/>
          <a:ea typeface="+mn-ea"/>
          <a:cs typeface="Georgia"/>
        </a:defRPr>
      </a:lvl5pPr>
      <a:lvl6pPr marL="1837221"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dirty="0" smtClean="0">
          <a:solidFill>
            <a:schemeClr val="tx1">
              <a:lumMod val="65000"/>
              <a:lumOff val="35000"/>
            </a:schemeClr>
          </a:solidFill>
          <a:latin typeface="+mn-lt"/>
          <a:ea typeface="+mn-ea"/>
          <a:cs typeface="+mn-cs"/>
        </a:defRPr>
      </a:lvl6pPr>
      <a:lvl7pPr marL="2137780" indent="-304792" algn="l" defTabSz="1219170" rtl="0" eaLnBrk="1" latinLnBrk="0" hangingPunct="1">
        <a:spcBef>
          <a:spcPct val="20000"/>
        </a:spcBef>
        <a:buClr>
          <a:schemeClr val="accent1"/>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7pPr>
      <a:lvl8pPr marL="2440456"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8pPr>
      <a:lvl9pPr marL="2743131" indent="-304792" algn="l" defTabSz="1219170" rtl="0" eaLnBrk="1" latinLnBrk="0" hangingPunct="1">
        <a:spcBef>
          <a:spcPct val="20000"/>
        </a:spcBef>
        <a:buClr>
          <a:schemeClr val="accent1"/>
        </a:buClr>
        <a:buSzPct val="75000"/>
        <a:buFont typeface="Wingdings" pitchFamily="2" charset="2"/>
        <a:buChar char=""/>
        <a:defRPr lang="en-US" sz="2400" kern="1200" baseline="0" dirty="0">
          <a:solidFill>
            <a:schemeClr val="tx1">
              <a:lumMod val="65000"/>
              <a:lumOff val="35000"/>
            </a:schemeClr>
          </a:solidFill>
          <a:latin typeface="+mn-lt"/>
          <a:ea typeface="+mn-ea"/>
          <a:cs typeface="+mn-cs"/>
        </a:defRPr>
      </a:lvl9pPr>
    </p:bodyStyle>
    <p:otherStyle>
      <a:defPPr>
        <a:defRP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9885" y="293023"/>
            <a:ext cx="11182349" cy="6207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55" name="Rectangle 31"/>
          <p:cNvSpPr>
            <a:spLocks noGrp="1" noChangeArrowheads="1"/>
          </p:cNvSpPr>
          <p:nvPr>
            <p:ph type="body" idx="1"/>
          </p:nvPr>
        </p:nvSpPr>
        <p:spPr bwMode="auto">
          <a:xfrm>
            <a:off x="774700" y="1083598"/>
            <a:ext cx="10651067" cy="501135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78" name="Text Box 54"/>
          <p:cNvSpPr txBox="1">
            <a:spLocks noChangeArrowheads="1"/>
          </p:cNvSpPr>
          <p:nvPr/>
        </p:nvSpPr>
        <p:spPr bwMode="auto">
          <a:xfrm>
            <a:off x="1447800" y="4740276"/>
            <a:ext cx="1710267" cy="365125"/>
          </a:xfrm>
          <a:prstGeom prst="rect">
            <a:avLst/>
          </a:prstGeom>
          <a:noFill/>
          <a:ln w="9525">
            <a:noFill/>
            <a:miter lim="800000"/>
            <a:headEnd/>
            <a:tailEnd/>
          </a:ln>
          <a:effectLst/>
        </p:spPr>
        <p:txBody>
          <a:bodyPr lIns="0" tIns="0" rIns="0" bIns="0"/>
          <a:lstStyle/>
          <a:p>
            <a:pPr defTabSz="1066757" eaLnBrk="1" fontAlgn="auto" hangingPunct="1">
              <a:spcBef>
                <a:spcPct val="50000"/>
              </a:spcBef>
              <a:spcAft>
                <a:spcPts val="0"/>
              </a:spcAft>
            </a:pPr>
            <a:endParaRPr lang="en-US" sz="1800" b="0">
              <a:solidFill>
                <a:srgbClr val="474747"/>
              </a:solidFill>
              <a:latin typeface="Arial"/>
            </a:endParaRPr>
          </a:p>
        </p:txBody>
      </p:sp>
      <p:sp>
        <p:nvSpPr>
          <p:cNvPr id="6" name="Slide Number Placeholder 5"/>
          <p:cNvSpPr>
            <a:spLocks noGrp="1"/>
          </p:cNvSpPr>
          <p:nvPr>
            <p:ph type="sldNum" sz="quarter" idx="4"/>
          </p:nvPr>
        </p:nvSpPr>
        <p:spPr>
          <a:xfrm>
            <a:off x="0" y="6456829"/>
            <a:ext cx="2844800" cy="365125"/>
          </a:xfrm>
          <a:prstGeom prst="rect">
            <a:avLst/>
          </a:prstGeom>
        </p:spPr>
        <p:txBody>
          <a:bodyPr vert="horz" lIns="91440" tIns="45720" rIns="91440" bIns="45720" rtlCol="0" anchor="ctr"/>
          <a:lstStyle>
            <a:lvl1pPr algn="l">
              <a:defRPr sz="1400" b="0">
                <a:solidFill>
                  <a:schemeClr val="tx1"/>
                </a:solidFill>
              </a:defRPr>
            </a:lvl1pPr>
          </a:lstStyle>
          <a:p>
            <a:fld id="{51AC3CF6-25CD-4E75-9FFD-C5B9E43CD78B}" type="slidenum">
              <a:rPr lang="en-US" smtClean="0">
                <a:solidFill>
                  <a:srgbClr val="013D79"/>
                </a:solidFill>
              </a:rPr>
              <a:pPr/>
              <a:t>‹#›</a:t>
            </a:fld>
            <a:endParaRPr lang="en-US" dirty="0">
              <a:solidFill>
                <a:srgbClr val="013D79"/>
              </a:solidFill>
            </a:endParaRPr>
          </a:p>
        </p:txBody>
      </p:sp>
      <p:sp>
        <p:nvSpPr>
          <p:cNvPr id="7" name="Text Box 79"/>
          <p:cNvSpPr txBox="1">
            <a:spLocks noChangeArrowheads="1"/>
          </p:cNvSpPr>
          <p:nvPr/>
        </p:nvSpPr>
        <p:spPr bwMode="auto">
          <a:xfrm>
            <a:off x="159236" y="6607175"/>
            <a:ext cx="7518400" cy="215444"/>
          </a:xfrm>
          <a:prstGeom prst="rect">
            <a:avLst/>
          </a:prstGeom>
          <a:noFill/>
          <a:ln w="12700" algn="ctr">
            <a:noFill/>
            <a:miter lim="800000"/>
            <a:headEnd/>
            <a:tailEnd/>
          </a:ln>
          <a:effectLst/>
        </p:spPr>
        <p:txBody>
          <a:bodyPr>
            <a:spAutoFit/>
          </a:bodyPr>
          <a:lstStyle/>
          <a:p>
            <a:pPr eaLnBrk="1" fontAlgn="auto" hangingPunct="1">
              <a:spcBef>
                <a:spcPts val="0"/>
              </a:spcBef>
              <a:spcAft>
                <a:spcPts val="0"/>
              </a:spcAft>
            </a:pPr>
            <a:r>
              <a:rPr lang="en-US" sz="800" b="0" dirty="0">
                <a:solidFill>
                  <a:srgbClr val="FFFFFF">
                    <a:lumMod val="50000"/>
                  </a:srgbClr>
                </a:solidFill>
                <a:latin typeface="Arial"/>
              </a:rPr>
              <a:t>© 2015 AAMC. May not be reproduced without permission.</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43166" y="6147444"/>
            <a:ext cx="1142823" cy="629233"/>
          </a:xfrm>
          <a:prstGeom prst="rect">
            <a:avLst/>
          </a:prstGeom>
        </p:spPr>
      </p:pic>
    </p:spTree>
    <p:extLst>
      <p:ext uri="{BB962C8B-B14F-4D97-AF65-F5344CB8AC3E}">
        <p14:creationId xmlns:p14="http://schemas.microsoft.com/office/powerpoint/2010/main" val="2766013928"/>
      </p:ext>
    </p:extLst>
  </p:cSld>
  <p:clrMap bg1="lt1" tx1="dk1" bg2="lt2" tx2="dk2" accent1="accent1" accent2="accent2" accent3="accent3" accent4="accent4" accent5="accent5" accent6="accent6" hlink="hlink" folHlink="folHlink"/>
  <p:sldLayoutIdLst>
    <p:sldLayoutId id="2147483732" r:id="rId1"/>
    <p:sldLayoutId id="2147483733" r:id="rId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l" defTabSz="888964" rtl="0" eaLnBrk="1" fontAlgn="base" hangingPunct="1">
        <a:lnSpc>
          <a:spcPct val="85000"/>
        </a:lnSpc>
        <a:spcBef>
          <a:spcPct val="0"/>
        </a:spcBef>
        <a:spcAft>
          <a:spcPct val="0"/>
        </a:spcAft>
        <a:buClr>
          <a:srgbClr val="DADDFE"/>
        </a:buClr>
        <a:defRPr sz="3200" b="1">
          <a:solidFill>
            <a:schemeClr val="tx2"/>
          </a:solidFill>
          <a:latin typeface="+mn-lt"/>
          <a:ea typeface="+mj-ea"/>
          <a:cs typeface="+mj-cs"/>
        </a:defRPr>
      </a:lvl1pPr>
      <a:lvl2pPr algn="l" defTabSz="888964"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2pPr>
      <a:lvl3pPr algn="l" defTabSz="888964"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3pPr>
      <a:lvl4pPr algn="l" defTabSz="888964"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4pPr>
      <a:lvl5pPr algn="l" defTabSz="888964"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5pPr>
      <a:lvl6pPr marL="457182" algn="l" defTabSz="888964"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363" algn="l" defTabSz="888964"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545" algn="l" defTabSz="888964"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727" algn="l" defTabSz="888964"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algn="l" defTabSz="888964" rtl="0" eaLnBrk="1" fontAlgn="base" hangingPunct="1">
        <a:lnSpc>
          <a:spcPct val="88000"/>
        </a:lnSpc>
        <a:spcBef>
          <a:spcPct val="50000"/>
        </a:spcBef>
        <a:spcAft>
          <a:spcPct val="0"/>
        </a:spcAft>
        <a:buClr>
          <a:schemeClr val="tx1"/>
        </a:buClr>
        <a:buSzPct val="90000"/>
        <a:defRPr sz="2800">
          <a:solidFill>
            <a:schemeClr val="tx1"/>
          </a:solidFill>
          <a:latin typeface="+mn-lt"/>
          <a:ea typeface="+mn-ea"/>
          <a:cs typeface="+mn-cs"/>
        </a:defRPr>
      </a:lvl1pPr>
      <a:lvl2pPr marL="398447" indent="-284152" algn="l" defTabSz="888964"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31" indent="-292088" algn="l" defTabSz="888964"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690" indent="-282564" algn="l" defTabSz="888964"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136" indent="-284152" algn="l" defTabSz="888964"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318" indent="-284152" algn="l" defTabSz="888964"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499" indent="-284152" algn="l" defTabSz="888964"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681" indent="-284152" algn="l" defTabSz="888964"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8863" indent="-284152" algn="l" defTabSz="888964"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12/5/2022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19764AC-647C-4A33-9CC7-2C729818CDB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788707"/>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54.xml"/><Relationship Id="rId5" Type="http://schemas.openxmlformats.org/officeDocument/2006/relationships/image" Target="../media/image25.png"/><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6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6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6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hyperlink" Target="mailto:cbme@aamc.org" TargetMode="External"/><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2" Type="http://schemas.openxmlformats.org/officeDocument/2006/relationships/hyperlink" Target="mailto:CBME@aamc.org" TargetMode="Externa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55.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microsoft.com/office/2018/10/relationships/comments" Target="../comments/modernComment_681_3857BD5E.xml"/><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60.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microsoft.com/office/2018/10/relationships/comments" Target="../comments/modernComment_816_62483DDD.xml"/><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55.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3.jpeg"/><Relationship Id="rId4" Type="http://schemas.openxmlformats.org/officeDocument/2006/relationships/image" Target="../media/image32.jpe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6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E4E6E-A986-4404-B4C6-C4283EB82EEF}"/>
              </a:ext>
            </a:extLst>
          </p:cNvPr>
          <p:cNvSpPr>
            <a:spLocks noGrp="1"/>
          </p:cNvSpPr>
          <p:nvPr>
            <p:ph type="ctrTitle"/>
          </p:nvPr>
        </p:nvSpPr>
        <p:spPr>
          <a:xfrm>
            <a:off x="944985" y="3361532"/>
            <a:ext cx="10058400" cy="822960"/>
          </a:xfrm>
        </p:spPr>
        <p:txBody>
          <a:bodyPr>
            <a:noAutofit/>
          </a:bodyPr>
          <a:lstStyle/>
          <a:p>
            <a:pPr algn="ctr"/>
            <a:r>
              <a:rPr lang="en-US" sz="3200" i="0" dirty="0">
                <a:solidFill>
                  <a:srgbClr val="002060"/>
                </a:solidFill>
                <a:effectLst/>
                <a:latin typeface="Telex"/>
              </a:rPr>
              <a:t>Defining and Aligning Foundational Competencies for UME</a:t>
            </a:r>
            <a:r>
              <a:rPr lang="en-US" sz="3200" dirty="0">
                <a:solidFill>
                  <a:srgbClr val="002060"/>
                </a:solidFill>
                <a:latin typeface="Telex"/>
              </a:rPr>
              <a:t>: </a:t>
            </a:r>
            <a:r>
              <a:rPr lang="en-US" sz="3200" i="1" dirty="0">
                <a:solidFill>
                  <a:srgbClr val="002060"/>
                </a:solidFill>
                <a:latin typeface="Telex"/>
              </a:rPr>
              <a:t>Introducing A New Competency Initiative</a:t>
            </a:r>
            <a:endParaRPr lang="en-US" sz="11500" i="1" dirty="0">
              <a:solidFill>
                <a:srgbClr val="002060"/>
              </a:solidFill>
              <a:latin typeface="Arial Nova Cond" panose="020B0506020202020204" pitchFamily="34" charset="0"/>
            </a:endParaRPr>
          </a:p>
        </p:txBody>
      </p:sp>
      <p:sp>
        <p:nvSpPr>
          <p:cNvPr id="5" name="Subtitle 4">
            <a:extLst>
              <a:ext uri="{FF2B5EF4-FFF2-40B4-BE49-F238E27FC236}">
                <a16:creationId xmlns:a16="http://schemas.microsoft.com/office/drawing/2014/main" id="{4C33CDC1-10D0-48A1-BC89-5938253B9AF8}"/>
              </a:ext>
            </a:extLst>
          </p:cNvPr>
          <p:cNvSpPr>
            <a:spLocks noGrp="1"/>
          </p:cNvSpPr>
          <p:nvPr>
            <p:ph type="subTitle" idx="1"/>
          </p:nvPr>
        </p:nvSpPr>
        <p:spPr>
          <a:xfrm>
            <a:off x="1174542" y="4721087"/>
            <a:ext cx="10058400" cy="1633993"/>
          </a:xfrm>
        </p:spPr>
        <p:txBody>
          <a:bodyPr vert="horz" lIns="91440" tIns="45720" rIns="91440" bIns="45720" rtlCol="0" anchor="t">
            <a:normAutofit/>
          </a:bodyPr>
          <a:lstStyle/>
          <a:p>
            <a:pPr algn="ctr"/>
            <a:r>
              <a:rPr lang="en-US" sz="2000" dirty="0"/>
              <a:t>Discussion forum</a:t>
            </a:r>
          </a:p>
          <a:p>
            <a:pPr algn="ctr"/>
            <a:r>
              <a:rPr lang="en-US" sz="2000" dirty="0"/>
              <a:t>August - December 2022 </a:t>
            </a:r>
            <a:endParaRPr lang="en-US" sz="2000" dirty="0">
              <a:cs typeface="Calibri Light"/>
            </a:endParaRPr>
          </a:p>
        </p:txBody>
      </p:sp>
      <p:pic>
        <p:nvPicPr>
          <p:cNvPr id="1028" name="Picture 4" descr="ACGME Response to COVID-19: Clarification regarding Telemedicine and ACGME  Surveys">
            <a:extLst>
              <a:ext uri="{FF2B5EF4-FFF2-40B4-BE49-F238E27FC236}">
                <a16:creationId xmlns:a16="http://schemas.microsoft.com/office/drawing/2014/main" id="{B36ED2E8-70DD-496B-86BC-8C110FB636B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67948" y="502920"/>
            <a:ext cx="1590262" cy="20584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BD94C34-BE62-4ABC-93A1-7333FBF31C7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60843" y="1203961"/>
            <a:ext cx="2426685" cy="13463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ome page">
            <a:extLst>
              <a:ext uri="{FF2B5EF4-FFF2-40B4-BE49-F238E27FC236}">
                <a16:creationId xmlns:a16="http://schemas.microsoft.com/office/drawing/2014/main" id="{D6819910-9906-4E29-B6FA-7B328CFF95F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33792" y="1053180"/>
            <a:ext cx="1693395" cy="1244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02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776C6-B369-4D82-97CA-1F177A693386}"/>
              </a:ext>
            </a:extLst>
          </p:cNvPr>
          <p:cNvSpPr>
            <a:spLocks noGrp="1"/>
          </p:cNvSpPr>
          <p:nvPr>
            <p:ph type="title"/>
          </p:nvPr>
        </p:nvSpPr>
        <p:spPr>
          <a:xfrm>
            <a:off x="331967" y="263161"/>
            <a:ext cx="10058400" cy="1450757"/>
          </a:xfrm>
        </p:spPr>
        <p:txBody>
          <a:bodyPr/>
          <a:lstStyle/>
          <a:p>
            <a:r>
              <a:rPr lang="en-US" dirty="0"/>
              <a:t>Advisory Committee*</a:t>
            </a:r>
          </a:p>
        </p:txBody>
      </p:sp>
      <p:sp>
        <p:nvSpPr>
          <p:cNvPr id="3" name="Content Placeholder 2">
            <a:extLst>
              <a:ext uri="{FF2B5EF4-FFF2-40B4-BE49-F238E27FC236}">
                <a16:creationId xmlns:a16="http://schemas.microsoft.com/office/drawing/2014/main" id="{4D80F881-A219-46C7-95A8-C85E64B057D9}"/>
              </a:ext>
            </a:extLst>
          </p:cNvPr>
          <p:cNvSpPr>
            <a:spLocks noGrp="1"/>
          </p:cNvSpPr>
          <p:nvPr>
            <p:ph idx="1"/>
          </p:nvPr>
        </p:nvSpPr>
        <p:spPr>
          <a:xfrm>
            <a:off x="331966" y="1875552"/>
            <a:ext cx="11346511" cy="4023360"/>
          </a:xfrm>
        </p:spPr>
        <p:txBody>
          <a:bodyPr>
            <a:normAutofit/>
          </a:bodyPr>
          <a:lstStyle/>
          <a:p>
            <a:r>
              <a:rPr lang="en-US" dirty="0">
                <a:solidFill>
                  <a:srgbClr val="002060"/>
                </a:solidFill>
              </a:rPr>
              <a:t>20+ member committee has been developed to advise the core team on various project details and share their unique and important perspectives. Members include representatives from many organizations and groups, including:</a:t>
            </a:r>
          </a:p>
          <a:p>
            <a:endParaRPr lang="en-US" dirty="0">
              <a:solidFill>
                <a:srgbClr val="002060"/>
              </a:solidFill>
            </a:endParaRPr>
          </a:p>
        </p:txBody>
      </p:sp>
      <p:sp>
        <p:nvSpPr>
          <p:cNvPr id="5" name="TextBox 4">
            <a:extLst>
              <a:ext uri="{FF2B5EF4-FFF2-40B4-BE49-F238E27FC236}">
                <a16:creationId xmlns:a16="http://schemas.microsoft.com/office/drawing/2014/main" id="{9894D618-223B-4D27-ACF2-4892CF2A68F5}"/>
              </a:ext>
            </a:extLst>
          </p:cNvPr>
          <p:cNvSpPr txBox="1"/>
          <p:nvPr/>
        </p:nvSpPr>
        <p:spPr>
          <a:xfrm>
            <a:off x="331967" y="2807989"/>
            <a:ext cx="6357068" cy="3170099"/>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US" sz="2000" dirty="0">
                <a:solidFill>
                  <a:srgbClr val="002060"/>
                </a:solidFill>
              </a:rPr>
              <a:t>Alliance for Clinical Education</a:t>
            </a:r>
          </a:p>
          <a:p>
            <a:pPr marL="342900" indent="-342900">
              <a:buFont typeface="Arial" panose="020B0604020202020204" pitchFamily="34" charset="0"/>
              <a:buChar char="•"/>
            </a:pPr>
            <a:r>
              <a:rPr lang="en-US" sz="2000" dirty="0">
                <a:solidFill>
                  <a:srgbClr val="002060"/>
                </a:solidFill>
              </a:rPr>
              <a:t>American Medical Association</a:t>
            </a:r>
          </a:p>
          <a:p>
            <a:pPr marL="342900" indent="-342900">
              <a:buFont typeface="Arial" panose="020B0604020202020204" pitchFamily="34" charset="0"/>
              <a:buChar char="•"/>
            </a:pPr>
            <a:r>
              <a:rPr lang="en-US" sz="2000" dirty="0">
                <a:solidFill>
                  <a:srgbClr val="002060"/>
                </a:solidFill>
              </a:rPr>
              <a:t>American Osteopathic Association</a:t>
            </a:r>
          </a:p>
          <a:p>
            <a:pPr marL="342900" indent="-342900">
              <a:buFont typeface="Arial" panose="020B0604020202020204" pitchFamily="34" charset="0"/>
              <a:buChar char="•"/>
            </a:pPr>
            <a:r>
              <a:rPr lang="en-US" sz="2000" dirty="0">
                <a:solidFill>
                  <a:srgbClr val="002060"/>
                </a:solidFill>
              </a:rPr>
              <a:t>Educational Commission on Foreign Medical Graduates</a:t>
            </a:r>
          </a:p>
          <a:p>
            <a:pPr marL="342900" indent="-342900">
              <a:buFont typeface="Arial" panose="020B0604020202020204" pitchFamily="34" charset="0"/>
              <a:buChar char="•"/>
            </a:pPr>
            <a:r>
              <a:rPr lang="en-US" sz="2000" dirty="0">
                <a:solidFill>
                  <a:srgbClr val="002060"/>
                </a:solidFill>
              </a:rPr>
              <a:t>International Association of Medical Science Educators </a:t>
            </a:r>
          </a:p>
          <a:p>
            <a:pPr marL="342900" indent="-342900">
              <a:buFont typeface="Arial" panose="020B0604020202020204" pitchFamily="34" charset="0"/>
              <a:buChar char="•"/>
            </a:pPr>
            <a:r>
              <a:rPr lang="en-US" sz="2000" dirty="0">
                <a:solidFill>
                  <a:srgbClr val="002060"/>
                </a:solidFill>
              </a:rPr>
              <a:t>National Board of Medical Examiners</a:t>
            </a:r>
          </a:p>
          <a:p>
            <a:pPr marL="342900" indent="-342900">
              <a:buFont typeface="Arial" panose="020B0604020202020204" pitchFamily="34" charset="0"/>
              <a:buChar char="•"/>
            </a:pPr>
            <a:r>
              <a:rPr lang="en-US" sz="2000" dirty="0">
                <a:solidFill>
                  <a:srgbClr val="002060"/>
                </a:solidFill>
              </a:rPr>
              <a:t>National Board of Osteopathic Medical Examiners</a:t>
            </a:r>
          </a:p>
          <a:p>
            <a:pPr marL="342900" indent="-342900">
              <a:buFont typeface="Arial" panose="020B0604020202020204" pitchFamily="34" charset="0"/>
              <a:buChar char="•"/>
            </a:pPr>
            <a:r>
              <a:rPr lang="en-US" sz="2000" dirty="0">
                <a:solidFill>
                  <a:srgbClr val="002060"/>
                </a:solidFill>
              </a:rPr>
              <a:t>Organization of Program Director Associations</a:t>
            </a:r>
          </a:p>
          <a:p>
            <a:pPr marL="342900" indent="-342900">
              <a:buFont typeface="Arial" panose="020B0604020202020204" pitchFamily="34" charset="0"/>
              <a:buChar char="•"/>
            </a:pPr>
            <a:r>
              <a:rPr lang="en-US" sz="2000" dirty="0">
                <a:solidFill>
                  <a:srgbClr val="002060"/>
                </a:solidFill>
              </a:rPr>
              <a:t>Transition to Residency Course Educators Collaborative</a:t>
            </a:r>
          </a:p>
          <a:p>
            <a:pPr marL="342900" indent="-342900">
              <a:buFont typeface="Arial" panose="020B0604020202020204" pitchFamily="34" charset="0"/>
              <a:buChar char="•"/>
            </a:pPr>
            <a:r>
              <a:rPr lang="en-US" sz="2000" dirty="0">
                <a:solidFill>
                  <a:srgbClr val="002060"/>
                </a:solidFill>
                <a:cs typeface="Calibri" panose="020F0502020204030204"/>
              </a:rPr>
              <a:t>Directors of Clinical Skills Courses</a:t>
            </a:r>
          </a:p>
        </p:txBody>
      </p:sp>
      <p:sp>
        <p:nvSpPr>
          <p:cNvPr id="6" name="TextBox 5">
            <a:extLst>
              <a:ext uri="{FF2B5EF4-FFF2-40B4-BE49-F238E27FC236}">
                <a16:creationId xmlns:a16="http://schemas.microsoft.com/office/drawing/2014/main" id="{81B8DF40-AD26-4472-82A2-555CED041792}"/>
              </a:ext>
            </a:extLst>
          </p:cNvPr>
          <p:cNvSpPr txBox="1"/>
          <p:nvPr/>
        </p:nvSpPr>
        <p:spPr>
          <a:xfrm>
            <a:off x="6689035" y="2807989"/>
            <a:ext cx="6357068" cy="3170099"/>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US" sz="2000" dirty="0">
                <a:solidFill>
                  <a:srgbClr val="002060"/>
                </a:solidFill>
              </a:rPr>
              <a:t>Group on Educational Affairs</a:t>
            </a:r>
            <a:r>
              <a:rPr lang="en-US" sz="2000" baseline="30000" dirty="0">
                <a:solidFill>
                  <a:srgbClr val="002060"/>
                </a:solidFill>
              </a:rPr>
              <a:t>1</a:t>
            </a:r>
          </a:p>
          <a:p>
            <a:pPr marL="342900" indent="-342900">
              <a:buFont typeface="Arial" panose="020B0604020202020204" pitchFamily="34" charset="0"/>
              <a:buChar char="•"/>
            </a:pPr>
            <a:r>
              <a:rPr lang="en-US" sz="2000" dirty="0">
                <a:solidFill>
                  <a:srgbClr val="002060"/>
                </a:solidFill>
              </a:rPr>
              <a:t>Group on Educ Affairs CLASS Project</a:t>
            </a:r>
            <a:r>
              <a:rPr lang="en-US" sz="2000" baseline="30000" dirty="0">
                <a:solidFill>
                  <a:srgbClr val="002060"/>
                </a:solidFill>
              </a:rPr>
              <a:t>1</a:t>
            </a:r>
            <a:endParaRPr lang="en-US" sz="2000" baseline="30000" dirty="0">
              <a:solidFill>
                <a:srgbClr val="002060"/>
              </a:solidFill>
              <a:ea typeface="Calibri"/>
              <a:cs typeface="Calibri"/>
            </a:endParaRPr>
          </a:p>
          <a:p>
            <a:pPr marL="342900" indent="-342900">
              <a:buFont typeface="Arial" panose="020B0604020202020204" pitchFamily="34" charset="0"/>
              <a:buChar char="•"/>
            </a:pPr>
            <a:r>
              <a:rPr lang="en-US" sz="2000" dirty="0">
                <a:solidFill>
                  <a:srgbClr val="002060"/>
                </a:solidFill>
              </a:rPr>
              <a:t>Medical Education Sr Leaders</a:t>
            </a:r>
            <a:r>
              <a:rPr lang="en-US" sz="2000" baseline="30000" dirty="0">
                <a:solidFill>
                  <a:srgbClr val="002060"/>
                </a:solidFill>
              </a:rPr>
              <a:t>1</a:t>
            </a:r>
            <a:endParaRPr lang="en-US" sz="2000" baseline="30000" dirty="0">
              <a:solidFill>
                <a:srgbClr val="002060"/>
              </a:solidFill>
              <a:ea typeface="Calibri" panose="020F0502020204030204"/>
              <a:cs typeface="Calibri" panose="020F0502020204030204"/>
            </a:endParaRPr>
          </a:p>
          <a:p>
            <a:pPr marL="342900" indent="-342900">
              <a:buFont typeface="Arial" panose="020B0604020202020204" pitchFamily="34" charset="0"/>
              <a:buChar char="•"/>
            </a:pPr>
            <a:r>
              <a:rPr lang="en-US" sz="2000" dirty="0">
                <a:solidFill>
                  <a:srgbClr val="002060"/>
                </a:solidFill>
              </a:rPr>
              <a:t>Group on Diversity and Inclusion</a:t>
            </a:r>
            <a:r>
              <a:rPr lang="en-US" sz="2000" baseline="30000" dirty="0">
                <a:solidFill>
                  <a:srgbClr val="002060"/>
                </a:solidFill>
              </a:rPr>
              <a:t>1</a:t>
            </a:r>
            <a:endParaRPr lang="en-US" sz="2000" baseline="30000" dirty="0">
              <a:solidFill>
                <a:srgbClr val="002060"/>
              </a:solidFill>
              <a:ea typeface="Calibri" panose="020F0502020204030204"/>
              <a:cs typeface="Calibri" panose="020F0502020204030204"/>
            </a:endParaRPr>
          </a:p>
          <a:p>
            <a:pPr marL="342900" indent="-342900">
              <a:buFont typeface="Arial" panose="020B0604020202020204" pitchFamily="34" charset="0"/>
              <a:buChar char="•"/>
            </a:pPr>
            <a:r>
              <a:rPr lang="en-US" sz="2000" dirty="0">
                <a:solidFill>
                  <a:srgbClr val="002060"/>
                </a:solidFill>
              </a:rPr>
              <a:t>Group on Resident Affairs</a:t>
            </a:r>
            <a:r>
              <a:rPr lang="en-US" sz="2000" baseline="30000" dirty="0">
                <a:solidFill>
                  <a:srgbClr val="002060"/>
                </a:solidFill>
              </a:rPr>
              <a:t>1</a:t>
            </a:r>
            <a:endParaRPr lang="en-US" sz="2000" baseline="30000" dirty="0">
              <a:solidFill>
                <a:srgbClr val="002060"/>
              </a:solidFill>
              <a:ea typeface="Calibri" panose="020F0502020204030204"/>
              <a:cs typeface="Calibri" panose="020F0502020204030204"/>
            </a:endParaRPr>
          </a:p>
          <a:p>
            <a:pPr marL="342900" indent="-342900">
              <a:buFont typeface="Arial" panose="020B0604020202020204" pitchFamily="34" charset="0"/>
              <a:buChar char="•"/>
            </a:pPr>
            <a:r>
              <a:rPr lang="en-US" sz="2000" dirty="0">
                <a:solidFill>
                  <a:srgbClr val="002060"/>
                </a:solidFill>
              </a:rPr>
              <a:t>Council of Faculty &amp; Specialty Societies</a:t>
            </a:r>
            <a:r>
              <a:rPr lang="en-US" sz="2000" baseline="30000" dirty="0">
                <a:solidFill>
                  <a:srgbClr val="002060"/>
                </a:solidFill>
              </a:rPr>
              <a:t>1</a:t>
            </a:r>
            <a:endParaRPr lang="en-US" sz="2000" baseline="30000" dirty="0">
              <a:solidFill>
                <a:srgbClr val="002060"/>
              </a:solidFill>
              <a:ea typeface="Calibri" panose="020F0502020204030204"/>
              <a:cs typeface="Calibri" panose="020F0502020204030204"/>
            </a:endParaRPr>
          </a:p>
          <a:p>
            <a:pPr marL="342900" indent="-342900">
              <a:buFont typeface="Arial" panose="020B0604020202020204" pitchFamily="34" charset="0"/>
              <a:buChar char="•"/>
            </a:pPr>
            <a:r>
              <a:rPr lang="en-US" sz="2000" dirty="0">
                <a:solidFill>
                  <a:srgbClr val="002060"/>
                </a:solidFill>
              </a:rPr>
              <a:t>Society of Osteopathic Medical Educators</a:t>
            </a:r>
            <a:r>
              <a:rPr lang="en-US" sz="2000" baseline="30000" dirty="0">
                <a:solidFill>
                  <a:srgbClr val="002060"/>
                </a:solidFill>
              </a:rPr>
              <a:t>2</a:t>
            </a:r>
            <a:endParaRPr lang="en-US" sz="2000" baseline="30000" dirty="0">
              <a:solidFill>
                <a:srgbClr val="002060"/>
              </a:solidFill>
              <a:ea typeface="Calibri" panose="020F0502020204030204"/>
              <a:cs typeface="Calibri" panose="020F0502020204030204"/>
            </a:endParaRPr>
          </a:p>
          <a:p>
            <a:pPr marL="342900" indent="-342900">
              <a:buFont typeface="Arial" panose="020B0604020202020204" pitchFamily="34" charset="0"/>
              <a:buChar char="•"/>
            </a:pPr>
            <a:r>
              <a:rPr lang="en-US" sz="2000" dirty="0">
                <a:solidFill>
                  <a:srgbClr val="002060"/>
                </a:solidFill>
              </a:rPr>
              <a:t>Group of Clinical Deans</a:t>
            </a:r>
            <a:r>
              <a:rPr lang="en-US" sz="2000" baseline="30000" dirty="0">
                <a:solidFill>
                  <a:srgbClr val="002060"/>
                </a:solidFill>
              </a:rPr>
              <a:t>2</a:t>
            </a:r>
            <a:endParaRPr lang="en-US" sz="2000" baseline="30000" dirty="0">
              <a:solidFill>
                <a:srgbClr val="002060"/>
              </a:solidFill>
              <a:ea typeface="Calibri" panose="020F0502020204030204"/>
              <a:cs typeface="Calibri" panose="020F0502020204030204"/>
            </a:endParaRPr>
          </a:p>
          <a:p>
            <a:pPr marL="342900" indent="-342900">
              <a:buFont typeface="Arial" panose="020B0604020202020204" pitchFamily="34" charset="0"/>
              <a:buChar char="•"/>
            </a:pPr>
            <a:r>
              <a:rPr lang="en-US" sz="2000" dirty="0">
                <a:solidFill>
                  <a:srgbClr val="002060"/>
                </a:solidFill>
              </a:rPr>
              <a:t>Council of Osteopathic Student Govt Presidents</a:t>
            </a:r>
            <a:r>
              <a:rPr lang="en-US" sz="2000" baseline="30000" dirty="0">
                <a:solidFill>
                  <a:srgbClr val="002060"/>
                </a:solidFill>
              </a:rPr>
              <a:t>2</a:t>
            </a:r>
            <a:r>
              <a:rPr lang="en-US" sz="2000" dirty="0">
                <a:solidFill>
                  <a:srgbClr val="002060"/>
                </a:solidFill>
              </a:rPr>
              <a:t> </a:t>
            </a:r>
            <a:endParaRPr lang="en-US" sz="2000" dirty="0">
              <a:solidFill>
                <a:srgbClr val="002060"/>
              </a:solidFill>
              <a:ea typeface="Calibri" panose="020F0502020204030204"/>
              <a:cs typeface="Calibri" panose="020F0502020204030204"/>
            </a:endParaRPr>
          </a:p>
          <a:p>
            <a:pPr marL="342900" indent="-342900">
              <a:buFont typeface="Arial" panose="020B0604020202020204" pitchFamily="34" charset="0"/>
              <a:buChar char="•"/>
            </a:pPr>
            <a:endParaRPr lang="en-US" sz="2000" dirty="0">
              <a:solidFill>
                <a:srgbClr val="002060"/>
              </a:solidFill>
            </a:endParaRPr>
          </a:p>
        </p:txBody>
      </p:sp>
      <p:sp>
        <p:nvSpPr>
          <p:cNvPr id="8" name="TextBox 7">
            <a:extLst>
              <a:ext uri="{FF2B5EF4-FFF2-40B4-BE49-F238E27FC236}">
                <a16:creationId xmlns:a16="http://schemas.microsoft.com/office/drawing/2014/main" id="{188B3841-D814-4993-BC0F-6800A7B5177B}"/>
              </a:ext>
            </a:extLst>
          </p:cNvPr>
          <p:cNvSpPr txBox="1"/>
          <p:nvPr/>
        </p:nvSpPr>
        <p:spPr>
          <a:xfrm>
            <a:off x="485030" y="6424047"/>
            <a:ext cx="9382539" cy="276999"/>
          </a:xfrm>
          <a:prstGeom prst="rect">
            <a:avLst/>
          </a:prstGeom>
          <a:noFill/>
        </p:spPr>
        <p:txBody>
          <a:bodyPr wrap="square" lIns="91440" tIns="45720" rIns="91440" bIns="45720" rtlCol="0" anchor="t">
            <a:spAutoFit/>
          </a:bodyPr>
          <a:lstStyle/>
          <a:p>
            <a:r>
              <a:rPr lang="en-US" sz="1200" dirty="0"/>
              <a:t>*Reflects those that are confirmed 8.12.22. 1-AAMC group or council; 2-AACOM group or council</a:t>
            </a:r>
          </a:p>
        </p:txBody>
      </p:sp>
    </p:spTree>
    <p:extLst>
      <p:ext uri="{BB962C8B-B14F-4D97-AF65-F5344CB8AC3E}">
        <p14:creationId xmlns:p14="http://schemas.microsoft.com/office/powerpoint/2010/main" val="532566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EDAD2E6-4662-46C6-B175-8D27EA449423}"/>
              </a:ext>
            </a:extLst>
          </p:cNvPr>
          <p:cNvSpPr>
            <a:spLocks noGrp="1"/>
          </p:cNvSpPr>
          <p:nvPr>
            <p:ph type="title" idx="4294967295"/>
          </p:nvPr>
        </p:nvSpPr>
        <p:spPr>
          <a:xfrm>
            <a:off x="728282" y="747705"/>
            <a:ext cx="11182350" cy="620712"/>
          </a:xfrm>
        </p:spPr>
        <p:txBody>
          <a:bodyPr>
            <a:normAutofit fontScale="90000"/>
          </a:bodyPr>
          <a:lstStyle/>
          <a:p>
            <a:r>
              <a:rPr lang="en-US" dirty="0"/>
              <a:t>Phase 2: Community Discussions and Landscape Review </a:t>
            </a:r>
            <a:r>
              <a:rPr lang="en-US" sz="4400" dirty="0"/>
              <a:t>(August – December 2022)</a:t>
            </a:r>
            <a:endParaRPr lang="en-US" dirty="0"/>
          </a:p>
        </p:txBody>
      </p:sp>
      <p:graphicFrame>
        <p:nvGraphicFramePr>
          <p:cNvPr id="7" name="Content Placeholder 2">
            <a:extLst>
              <a:ext uri="{FF2B5EF4-FFF2-40B4-BE49-F238E27FC236}">
                <a16:creationId xmlns:a16="http://schemas.microsoft.com/office/drawing/2014/main" id="{DBE7CA46-AA98-4932-A33F-650675B0F4F4}"/>
              </a:ext>
            </a:extLst>
          </p:cNvPr>
          <p:cNvGraphicFramePr>
            <a:graphicFrameLocks/>
          </p:cNvGraphicFramePr>
          <p:nvPr>
            <p:extLst>
              <p:ext uri="{D42A27DB-BD31-4B8C-83A1-F6EECF244321}">
                <p14:modId xmlns:p14="http://schemas.microsoft.com/office/powerpoint/2010/main" val="1363033913"/>
              </p:ext>
            </p:extLst>
          </p:nvPr>
        </p:nvGraphicFramePr>
        <p:xfrm>
          <a:off x="728282" y="981767"/>
          <a:ext cx="11182348" cy="5128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2463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675D20F-445E-436E-BA2E-625EA52F6BD3}"/>
              </a:ext>
            </a:extLst>
          </p:cNvPr>
          <p:cNvSpPr>
            <a:spLocks noGrp="1"/>
          </p:cNvSpPr>
          <p:nvPr>
            <p:ph type="title" idx="4294967295"/>
          </p:nvPr>
        </p:nvSpPr>
        <p:spPr>
          <a:xfrm>
            <a:off x="886317" y="342087"/>
            <a:ext cx="11549062" cy="620713"/>
          </a:xfrm>
        </p:spPr>
        <p:txBody>
          <a:bodyPr>
            <a:normAutofit fontScale="90000"/>
          </a:bodyPr>
          <a:lstStyle/>
          <a:p>
            <a:r>
              <a:rPr lang="en-US" dirty="0"/>
              <a:t>Phase 3: Development </a:t>
            </a:r>
            <a:r>
              <a:rPr lang="en-US" sz="3200" dirty="0"/>
              <a:t>(~December 2022 – November 2023)</a:t>
            </a:r>
            <a:endParaRPr lang="en-US" dirty="0"/>
          </a:p>
        </p:txBody>
      </p:sp>
      <p:graphicFrame>
        <p:nvGraphicFramePr>
          <p:cNvPr id="7" name="Content Placeholder 2">
            <a:extLst>
              <a:ext uri="{FF2B5EF4-FFF2-40B4-BE49-F238E27FC236}">
                <a16:creationId xmlns:a16="http://schemas.microsoft.com/office/drawing/2014/main" id="{960060FE-6392-477E-9B73-141BEE0E26EB}"/>
              </a:ext>
            </a:extLst>
          </p:cNvPr>
          <p:cNvGraphicFramePr>
            <a:graphicFrameLocks/>
          </p:cNvGraphicFramePr>
          <p:nvPr>
            <p:extLst>
              <p:ext uri="{D42A27DB-BD31-4B8C-83A1-F6EECF244321}">
                <p14:modId xmlns:p14="http://schemas.microsoft.com/office/powerpoint/2010/main" val="1820210350"/>
              </p:ext>
            </p:extLst>
          </p:nvPr>
        </p:nvGraphicFramePr>
        <p:xfrm>
          <a:off x="886317" y="1098438"/>
          <a:ext cx="10419365" cy="4340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3950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776C6-B369-4D82-97CA-1F177A693386}"/>
              </a:ext>
            </a:extLst>
          </p:cNvPr>
          <p:cNvSpPr>
            <a:spLocks noGrp="1"/>
          </p:cNvSpPr>
          <p:nvPr>
            <p:ph type="title"/>
          </p:nvPr>
        </p:nvSpPr>
        <p:spPr/>
        <p:txBody>
          <a:bodyPr/>
          <a:lstStyle/>
          <a:p>
            <a:r>
              <a:rPr lang="en-US" dirty="0"/>
              <a:t>Working Group</a:t>
            </a:r>
          </a:p>
        </p:txBody>
      </p:sp>
      <p:sp>
        <p:nvSpPr>
          <p:cNvPr id="3" name="Content Placeholder 2">
            <a:extLst>
              <a:ext uri="{FF2B5EF4-FFF2-40B4-BE49-F238E27FC236}">
                <a16:creationId xmlns:a16="http://schemas.microsoft.com/office/drawing/2014/main" id="{4D80F881-A219-46C7-95A8-C85E64B057D9}"/>
              </a:ext>
            </a:extLst>
          </p:cNvPr>
          <p:cNvSpPr>
            <a:spLocks noGrp="1"/>
          </p:cNvSpPr>
          <p:nvPr>
            <p:ph idx="1"/>
          </p:nvPr>
        </p:nvSpPr>
        <p:spPr/>
        <p:txBody>
          <a:bodyPr>
            <a:normAutofit/>
          </a:bodyPr>
          <a:lstStyle/>
          <a:p>
            <a:pPr lvl="1">
              <a:buFont typeface="Arial" panose="020B0604020202020204" pitchFamily="34" charset="0"/>
              <a:buChar char="•"/>
            </a:pPr>
            <a:r>
              <a:rPr lang="en-US" sz="2400" dirty="0"/>
              <a:t>12–15-member group will be formed in late 2022 to work throughout 2023 </a:t>
            </a:r>
          </a:p>
          <a:p>
            <a:pPr lvl="1">
              <a:buFont typeface="Arial" panose="020B0604020202020204" pitchFamily="34" charset="0"/>
              <a:buChar char="•"/>
            </a:pPr>
            <a:r>
              <a:rPr lang="en-US" sz="2400" dirty="0"/>
              <a:t>This group will follow a facilitated iterative process to draft new foundational competencies for undergraduate medical education</a:t>
            </a:r>
          </a:p>
          <a:p>
            <a:pPr lvl="1">
              <a:buFont typeface="Arial" panose="020B0604020202020204" pitchFamily="34" charset="0"/>
              <a:buChar char="•"/>
            </a:pPr>
            <a:r>
              <a:rPr lang="en-US" sz="2400" dirty="0"/>
              <a:t>These members will be invited through an open call to participate. </a:t>
            </a:r>
          </a:p>
          <a:p>
            <a:pPr lvl="1">
              <a:buFont typeface="Arial" panose="020B0604020202020204" pitchFamily="34" charset="0"/>
              <a:buChar char="•"/>
            </a:pPr>
            <a:r>
              <a:rPr lang="en-US" sz="2400" dirty="0"/>
              <a:t>Applicants will be reviewed for expertise in education and curriculum development, diversity in region, type of institution, and more. The request for applicants (RFA) will be posted in fall 2022.  </a:t>
            </a:r>
          </a:p>
        </p:txBody>
      </p:sp>
    </p:spTree>
    <p:extLst>
      <p:ext uri="{BB962C8B-B14F-4D97-AF65-F5344CB8AC3E}">
        <p14:creationId xmlns:p14="http://schemas.microsoft.com/office/powerpoint/2010/main" val="156821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2">
            <a:extLst>
              <a:ext uri="{FF2B5EF4-FFF2-40B4-BE49-F238E27FC236}">
                <a16:creationId xmlns:a16="http://schemas.microsoft.com/office/drawing/2014/main" id="{49C412E8-84AB-4A1C-B80D-ADE724E54B13}"/>
              </a:ext>
            </a:extLst>
          </p:cNvPr>
          <p:cNvGraphicFramePr>
            <a:graphicFrameLocks/>
          </p:cNvGraphicFramePr>
          <p:nvPr>
            <p:extLst>
              <p:ext uri="{D42A27DB-BD31-4B8C-83A1-F6EECF244321}">
                <p14:modId xmlns:p14="http://schemas.microsoft.com/office/powerpoint/2010/main" val="3954948845"/>
              </p:ext>
            </p:extLst>
          </p:nvPr>
        </p:nvGraphicFramePr>
        <p:xfrm>
          <a:off x="886317" y="1054082"/>
          <a:ext cx="10419365" cy="4340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67015C07-F0AB-4FE3-8E4C-9F9086D5C00B}"/>
              </a:ext>
            </a:extLst>
          </p:cNvPr>
          <p:cNvSpPr>
            <a:spLocks noGrp="1"/>
          </p:cNvSpPr>
          <p:nvPr>
            <p:ph type="title" idx="4294967295"/>
          </p:nvPr>
        </p:nvSpPr>
        <p:spPr>
          <a:xfrm>
            <a:off x="886317" y="-320196"/>
            <a:ext cx="10779125" cy="1450976"/>
          </a:xfrm>
        </p:spPr>
        <p:txBody>
          <a:bodyPr>
            <a:normAutofit/>
          </a:bodyPr>
          <a:lstStyle/>
          <a:p>
            <a:r>
              <a:rPr lang="en-US" sz="4400" dirty="0"/>
              <a:t>Step 4: Dissemination (~December 2023+)</a:t>
            </a:r>
          </a:p>
        </p:txBody>
      </p:sp>
    </p:spTree>
    <p:extLst>
      <p:ext uri="{BB962C8B-B14F-4D97-AF65-F5344CB8AC3E}">
        <p14:creationId xmlns:p14="http://schemas.microsoft.com/office/powerpoint/2010/main" val="337668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45052-9DB5-4D3A-8DD7-38C90121F562}"/>
              </a:ext>
            </a:extLst>
          </p:cNvPr>
          <p:cNvSpPr>
            <a:spLocks noGrp="1"/>
          </p:cNvSpPr>
          <p:nvPr>
            <p:ph type="title"/>
          </p:nvPr>
        </p:nvSpPr>
        <p:spPr>
          <a:xfrm>
            <a:off x="1097279" y="198783"/>
            <a:ext cx="10058400" cy="1450757"/>
          </a:xfrm>
        </p:spPr>
        <p:txBody>
          <a:bodyPr/>
          <a:lstStyle/>
          <a:p>
            <a:r>
              <a:rPr lang="en-US" dirty="0"/>
              <a:t>We look forward to hearing from you! </a:t>
            </a:r>
          </a:p>
        </p:txBody>
      </p:sp>
      <p:sp>
        <p:nvSpPr>
          <p:cNvPr id="3" name="Content Placeholder 2">
            <a:extLst>
              <a:ext uri="{FF2B5EF4-FFF2-40B4-BE49-F238E27FC236}">
                <a16:creationId xmlns:a16="http://schemas.microsoft.com/office/drawing/2014/main" id="{C8F5F770-B807-48C3-A948-038C32911BB7}"/>
              </a:ext>
            </a:extLst>
          </p:cNvPr>
          <p:cNvSpPr>
            <a:spLocks noGrp="1"/>
          </p:cNvSpPr>
          <p:nvPr>
            <p:ph idx="1"/>
          </p:nvPr>
        </p:nvSpPr>
        <p:spPr>
          <a:xfrm>
            <a:off x="1097279" y="1845735"/>
            <a:ext cx="10819738" cy="4396040"/>
          </a:xfrm>
        </p:spPr>
        <p:txBody>
          <a:bodyPr vert="horz" lIns="0" tIns="45720" rIns="0" bIns="45720" rtlCol="0" anchor="t">
            <a:noAutofit/>
          </a:bodyPr>
          <a:lstStyle/>
          <a:p>
            <a:pPr marL="342900" indent="-342900">
              <a:spcBef>
                <a:spcPts val="0"/>
              </a:spcBef>
              <a:spcAft>
                <a:spcPts val="0"/>
              </a:spcAft>
              <a:buFont typeface="Symbol" panose="05050102010706020507" pitchFamily="18" charset="2"/>
              <a:buChar char=""/>
            </a:pPr>
            <a:r>
              <a:rPr lang="en-US" dirty="0">
                <a:solidFill>
                  <a:srgbClr val="002060"/>
                </a:solidFill>
                <a:effectLst/>
                <a:latin typeface="+mj-lt"/>
                <a:ea typeface="Calibri" panose="020F0502020204030204" pitchFamily="34" charset="0"/>
                <a:cs typeface="Times New Roman"/>
              </a:rPr>
              <a:t>A facilitator has been preidentified for each breakout room</a:t>
            </a:r>
          </a:p>
          <a:p>
            <a:pPr marL="342900" marR="0" lvl="0" indent="-342900">
              <a:spcBef>
                <a:spcPts val="0"/>
              </a:spcBef>
              <a:spcAft>
                <a:spcPts val="0"/>
              </a:spcAft>
              <a:buFont typeface="Symbol" panose="05050102010706020507" pitchFamily="18" charset="2"/>
              <a:buChar char=""/>
            </a:pPr>
            <a:r>
              <a:rPr lang="en-US" dirty="0">
                <a:solidFill>
                  <a:srgbClr val="002060"/>
                </a:solidFill>
                <a:effectLst/>
                <a:latin typeface="+mj-lt"/>
                <a:ea typeface="Calibri" panose="020F0502020204030204" pitchFamily="34" charset="0"/>
                <a:cs typeface="Times New Roman"/>
              </a:rPr>
              <a:t>Identify one additional person to volunteer as a recorder</a:t>
            </a:r>
          </a:p>
          <a:p>
            <a:pPr marL="342900" marR="0" lvl="0" indent="-342900">
              <a:spcBef>
                <a:spcPts val="0"/>
              </a:spcBef>
              <a:spcAft>
                <a:spcPts val="0"/>
              </a:spcAft>
              <a:buFont typeface="Symbol" panose="05050102010706020507" pitchFamily="18" charset="2"/>
              <a:buChar char=""/>
            </a:pPr>
            <a:r>
              <a:rPr lang="en-US" dirty="0">
                <a:solidFill>
                  <a:srgbClr val="002060"/>
                </a:solidFill>
                <a:effectLst/>
                <a:latin typeface="+mj-lt"/>
                <a:ea typeface="Calibri" panose="020F0502020204030204" pitchFamily="34" charset="0"/>
                <a:cs typeface="Times New Roman"/>
              </a:rPr>
              <a:t>If you volunteer to be recorder: open a new email message, address it to </a:t>
            </a:r>
            <a:r>
              <a:rPr lang="en-US" u="sng" dirty="0">
                <a:solidFill>
                  <a:srgbClr val="002060"/>
                </a:solidFill>
                <a:effectLst/>
                <a:latin typeface="+mj-lt"/>
                <a:ea typeface="Calibri" panose="020F0502020204030204" pitchFamily="34" charset="0"/>
                <a:cs typeface="Times New Roman"/>
                <a:hlinkClick r:id="rId3">
                  <a:extLst>
                    <a:ext uri="{A12FA001-AC4F-418D-AE19-62706E023703}">
                      <ahyp:hlinkClr xmlns:ahyp="http://schemas.microsoft.com/office/drawing/2018/hyperlinkcolor" val="tx"/>
                    </a:ext>
                  </a:extLst>
                </a:hlinkClick>
              </a:rPr>
              <a:t>cbme@aamc.org</a:t>
            </a:r>
            <a:r>
              <a:rPr lang="en-US" dirty="0">
                <a:solidFill>
                  <a:srgbClr val="002060"/>
                </a:solidFill>
                <a:effectLst/>
                <a:latin typeface="+mj-lt"/>
                <a:ea typeface="Calibri" panose="020F0502020204030204" pitchFamily="34" charset="0"/>
                <a:cs typeface="Times New Roman"/>
              </a:rPr>
              <a:t>, note the room #, record your notes and, at end of session, hit send.</a:t>
            </a:r>
          </a:p>
          <a:p>
            <a:pPr marL="342900" marR="0" lvl="0" indent="-342900">
              <a:spcBef>
                <a:spcPts val="0"/>
              </a:spcBef>
              <a:spcAft>
                <a:spcPts val="0"/>
              </a:spcAft>
              <a:buFont typeface="Symbol" panose="05050102010706020507" pitchFamily="18" charset="2"/>
              <a:buChar char=""/>
            </a:pPr>
            <a:r>
              <a:rPr lang="en-US" dirty="0">
                <a:solidFill>
                  <a:srgbClr val="002060"/>
                </a:solidFill>
                <a:effectLst/>
                <a:latin typeface="+mj-lt"/>
                <a:ea typeface="Calibri" panose="020F0502020204030204" pitchFamily="34" charset="0"/>
                <a:cs typeface="Times New Roman"/>
              </a:rPr>
              <a:t>Between </a:t>
            </a:r>
            <a:r>
              <a:rPr lang="en-US" dirty="0">
                <a:solidFill>
                  <a:srgbClr val="002060"/>
                </a:solidFill>
                <a:latin typeface="+mj-lt"/>
                <a:ea typeface="Calibri" panose="020F0502020204030204" pitchFamily="34" charset="0"/>
                <a:cs typeface="Times New Roman"/>
              </a:rPr>
              <a:t>12-16</a:t>
            </a:r>
            <a:r>
              <a:rPr lang="en-US" dirty="0">
                <a:solidFill>
                  <a:srgbClr val="002060"/>
                </a:solidFill>
                <a:effectLst/>
                <a:latin typeface="+mj-lt"/>
                <a:ea typeface="Calibri" panose="020F0502020204030204" pitchFamily="34" charset="0"/>
                <a:cs typeface="Times New Roman"/>
              </a:rPr>
              <a:t> people per breakout, ~30 minutes</a:t>
            </a:r>
          </a:p>
          <a:p>
            <a:pPr marL="342900" indent="-342900">
              <a:spcBef>
                <a:spcPts val="0"/>
              </a:spcBef>
              <a:spcAft>
                <a:spcPts val="0"/>
              </a:spcAft>
              <a:buFont typeface="Symbol" panose="05050102010706020507" pitchFamily="18" charset="2"/>
              <a:buChar char=""/>
            </a:pPr>
            <a:r>
              <a:rPr lang="en-US" dirty="0">
                <a:solidFill>
                  <a:srgbClr val="002060"/>
                </a:solidFill>
                <a:effectLst/>
                <a:latin typeface="+mj-lt"/>
                <a:ea typeface="Calibri" panose="020F0502020204030204" pitchFamily="34" charset="0"/>
                <a:cs typeface="Times New Roman"/>
              </a:rPr>
              <a:t>Be on camera, if possible</a:t>
            </a:r>
            <a:r>
              <a:rPr lang="en-US" dirty="0">
                <a:solidFill>
                  <a:srgbClr val="002060"/>
                </a:solidFill>
                <a:latin typeface="+mj-lt"/>
                <a:ea typeface="Calibri" panose="020F0502020204030204" pitchFamily="34" charset="0"/>
                <a:cs typeface="Times New Roman"/>
              </a:rPr>
              <a:t> </a:t>
            </a:r>
            <a:endParaRPr lang="en-US" dirty="0">
              <a:solidFill>
                <a:srgbClr val="002060"/>
              </a:solidFill>
              <a:effectLst/>
              <a:latin typeface="+mj-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solidFill>
                  <a:srgbClr val="002060"/>
                </a:solidFill>
                <a:latin typeface="+mj-lt"/>
                <a:ea typeface="Calibri" panose="020F0502020204030204" pitchFamily="34" charset="0"/>
                <a:cs typeface="Times New Roman"/>
              </a:rPr>
              <a:t>The breakout discussion will NOT be recorded, but recorder notes will be collected for use by the project team</a:t>
            </a:r>
            <a:endParaRPr lang="en-US" dirty="0">
              <a:solidFill>
                <a:srgbClr val="002060"/>
              </a:solidFill>
              <a:effectLst/>
              <a:latin typeface="+mj-lt"/>
              <a:ea typeface="Calibri" panose="020F0502020204030204" pitchFamily="34" charset="0"/>
              <a:cs typeface="Times New Roman"/>
            </a:endParaRPr>
          </a:p>
          <a:p>
            <a:pPr marL="342900" marR="0" lvl="0" indent="-342900">
              <a:spcBef>
                <a:spcPts val="0"/>
              </a:spcBef>
              <a:spcAft>
                <a:spcPts val="0"/>
              </a:spcAft>
              <a:buFont typeface="Symbol" panose="05050102010706020507" pitchFamily="18" charset="2"/>
              <a:buChar char=""/>
            </a:pPr>
            <a:r>
              <a:rPr lang="en-US" dirty="0">
                <a:solidFill>
                  <a:srgbClr val="002060"/>
                </a:solidFill>
                <a:effectLst/>
                <a:latin typeface="+mj-lt"/>
                <a:ea typeface="Calibri" panose="020F0502020204030204" pitchFamily="34" charset="0"/>
                <a:cs typeface="Times New Roman"/>
              </a:rPr>
              <a:t>Please do brief introductions: Name, Title, Institution</a:t>
            </a:r>
          </a:p>
          <a:p>
            <a:pPr marL="342900" marR="0" lvl="0" indent="-342900">
              <a:spcBef>
                <a:spcPts val="0"/>
              </a:spcBef>
              <a:spcAft>
                <a:spcPts val="0"/>
              </a:spcAft>
              <a:buFont typeface="Symbol" panose="05050102010706020507" pitchFamily="18" charset="2"/>
              <a:buChar char=""/>
            </a:pPr>
            <a:r>
              <a:rPr lang="en-US" dirty="0">
                <a:solidFill>
                  <a:srgbClr val="002060"/>
                </a:solidFill>
                <a:latin typeface="+mj-lt"/>
                <a:ea typeface="Calibri" panose="020F0502020204030204" pitchFamily="34" charset="0"/>
                <a:cs typeface="Times New Roman"/>
              </a:rPr>
              <a:t>We want to hear from ALL participants during the breakout session – please limit length of responses to allow for many to share</a:t>
            </a:r>
            <a:endParaRPr lang="en-US" dirty="0">
              <a:solidFill>
                <a:srgbClr val="002060"/>
              </a:solidFill>
              <a:effectLst/>
              <a:latin typeface="+mj-lt"/>
              <a:ea typeface="Calibri" panose="020F0502020204030204" pitchFamily="34" charset="0"/>
              <a:cs typeface="Times New Roman"/>
            </a:endParaRPr>
          </a:p>
          <a:p>
            <a:pPr marL="342900" marR="0" lvl="0" indent="-342900">
              <a:spcBef>
                <a:spcPts val="0"/>
              </a:spcBef>
              <a:spcAft>
                <a:spcPts val="0"/>
              </a:spcAft>
              <a:buFont typeface="Symbol" panose="05050102010706020507" pitchFamily="18" charset="2"/>
              <a:buChar char=""/>
            </a:pPr>
            <a:r>
              <a:rPr lang="en-US" dirty="0">
                <a:solidFill>
                  <a:srgbClr val="002060"/>
                </a:solidFill>
                <a:effectLst/>
                <a:latin typeface="+mj-lt"/>
                <a:ea typeface="Calibri" panose="020F0502020204030204" pitchFamily="34" charset="0"/>
                <a:cs typeface="Times New Roman"/>
              </a:rPr>
              <a:t>You will NOT be returned to the main session and will depart from the breakout room</a:t>
            </a:r>
          </a:p>
          <a:p>
            <a:pPr marL="342900" marR="0" lvl="0" indent="-342900">
              <a:spcBef>
                <a:spcPts val="0"/>
              </a:spcBef>
              <a:spcAft>
                <a:spcPts val="0"/>
              </a:spcAft>
              <a:buFont typeface="Symbol" panose="05050102010706020507" pitchFamily="18" charset="2"/>
              <a:buChar char=""/>
            </a:pPr>
            <a:r>
              <a:rPr lang="en-US" dirty="0">
                <a:solidFill>
                  <a:srgbClr val="002060"/>
                </a:solidFill>
                <a:effectLst/>
                <a:latin typeface="+mj-lt"/>
                <a:ea typeface="Calibri" panose="020F0502020204030204" pitchFamily="34" charset="0"/>
                <a:cs typeface="Times New Roman"/>
              </a:rPr>
              <a:t>In just a moment, we will introduce several questions for discussion. We will also post in the chat so you can copy them and paste in the breakout room chat.</a:t>
            </a:r>
          </a:p>
          <a:p>
            <a:pPr marL="342900" marR="0" lvl="0" indent="-342900">
              <a:spcBef>
                <a:spcPts val="0"/>
              </a:spcBef>
              <a:spcAft>
                <a:spcPts val="0"/>
              </a:spcAft>
              <a:buFont typeface="Symbol" panose="05050102010706020507" pitchFamily="18" charset="2"/>
              <a:buChar char=""/>
            </a:pPr>
            <a:r>
              <a:rPr lang="en-US" dirty="0">
                <a:solidFill>
                  <a:srgbClr val="002060"/>
                </a:solidFill>
                <a:latin typeface="+mj-lt"/>
                <a:ea typeface="Calibri" panose="020F0502020204030204" pitchFamily="34" charset="0"/>
                <a:cs typeface="Times New Roman" panose="02020603050405020304" pitchFamily="18" charset="0"/>
              </a:rPr>
              <a:t>Thank you for joining us and for sharing your questions and your expertise!</a:t>
            </a:r>
            <a:endParaRPr lang="en-US" dirty="0">
              <a:solidFill>
                <a:srgbClr val="00206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2884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565C1-EE98-44FE-8730-52C22D015375}"/>
              </a:ext>
            </a:extLst>
          </p:cNvPr>
          <p:cNvSpPr>
            <a:spLocks noGrp="1"/>
          </p:cNvSpPr>
          <p:nvPr>
            <p:ph type="title"/>
          </p:nvPr>
        </p:nvSpPr>
        <p:spPr/>
        <p:txBody>
          <a:bodyPr/>
          <a:lstStyle/>
          <a:p>
            <a:r>
              <a:rPr lang="en-US" dirty="0"/>
              <a:t>Discussion Questions</a:t>
            </a:r>
          </a:p>
        </p:txBody>
      </p:sp>
      <p:sp>
        <p:nvSpPr>
          <p:cNvPr id="3" name="Content Placeholder 2">
            <a:extLst>
              <a:ext uri="{FF2B5EF4-FFF2-40B4-BE49-F238E27FC236}">
                <a16:creationId xmlns:a16="http://schemas.microsoft.com/office/drawing/2014/main" id="{9193D6D0-C56E-4A02-B994-156D74E16531}"/>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r>
              <a:rPr lang="en-US" sz="2400" dirty="0">
                <a:solidFill>
                  <a:srgbClr val="002060"/>
                </a:solidFill>
                <a:latin typeface="Arial"/>
                <a:cs typeface="Arial"/>
              </a:rPr>
              <a:t>  For those working directly in medical education (teaching, designing curriculum or assessment methods), what frameworks for competency-based education (CBE) are currently being used? What does "use" mean at the local school level?</a:t>
            </a:r>
            <a:endParaRPr lang="en-US" sz="2400" dirty="0">
              <a:solidFill>
                <a:srgbClr val="404040"/>
              </a:solidFill>
              <a:latin typeface="Calibri" panose="020F0502020204030204"/>
              <a:ea typeface="Calibri" panose="020F0502020204030204"/>
              <a:cs typeface="Calibri" panose="020F0502020204030204"/>
            </a:endParaRPr>
          </a:p>
          <a:p>
            <a:pPr>
              <a:buFont typeface="Arial" panose="020F0502020204030204" pitchFamily="34" charset="0"/>
              <a:buChar char="•"/>
            </a:pPr>
            <a:r>
              <a:rPr lang="en-US" sz="2400" dirty="0">
                <a:solidFill>
                  <a:srgbClr val="002060"/>
                </a:solidFill>
                <a:latin typeface="Arial"/>
                <a:cs typeface="Arial"/>
              </a:rPr>
              <a:t>  </a:t>
            </a:r>
            <a:r>
              <a:rPr lang="en-US" sz="2400" b="0" i="0" dirty="0">
                <a:solidFill>
                  <a:srgbClr val="002060"/>
                </a:solidFill>
                <a:effectLst/>
                <a:latin typeface="Arial"/>
                <a:cs typeface="Arial"/>
              </a:rPr>
              <a:t>What will we expect all future physicians </a:t>
            </a:r>
            <a:r>
              <a:rPr lang="en-US" sz="2400" dirty="0">
                <a:solidFill>
                  <a:srgbClr val="002060"/>
                </a:solidFill>
                <a:latin typeface="Arial"/>
                <a:cs typeface="Arial"/>
              </a:rPr>
              <a:t>(or medical students) </a:t>
            </a:r>
            <a:r>
              <a:rPr lang="en-US" sz="2400" b="0" i="0" dirty="0">
                <a:solidFill>
                  <a:srgbClr val="002060"/>
                </a:solidFill>
                <a:effectLst/>
                <a:latin typeface="Arial"/>
                <a:cs typeface="Arial"/>
              </a:rPr>
              <a:t>be able to do, know and value regardless of their specialty in the six domains of competence (medical knowledge, patient care, systems-based practice, practice-based learning and improvement, professionalism and interpersonal and communication)?</a:t>
            </a:r>
            <a:r>
              <a:rPr lang="en-US" sz="2400" dirty="0">
                <a:solidFill>
                  <a:srgbClr val="002060"/>
                </a:solidFill>
                <a:latin typeface="Arial"/>
                <a:cs typeface="Arial"/>
              </a:rPr>
              <a:t> </a:t>
            </a:r>
            <a:endParaRPr lang="en-US" sz="2400" dirty="0">
              <a:ea typeface="Calibri" panose="020F0502020204030204"/>
              <a:cs typeface="Calibri" panose="020F0502020204030204"/>
            </a:endParaRPr>
          </a:p>
          <a:p>
            <a:pPr>
              <a:buFont typeface="Arial" panose="020B0604020202020204" pitchFamily="34" charset="0"/>
              <a:buChar char="•"/>
            </a:pPr>
            <a:r>
              <a:rPr lang="en-US" sz="2400" dirty="0">
                <a:solidFill>
                  <a:srgbClr val="002060"/>
                </a:solidFill>
                <a:latin typeface="Arial"/>
                <a:cs typeface="Arial"/>
              </a:rPr>
              <a:t>  What questions or concerns does this project raise for you?</a:t>
            </a:r>
            <a:endParaRPr lang="en-US" sz="2400" b="0" i="0" dirty="0">
              <a:solidFill>
                <a:srgbClr val="002060"/>
              </a:solidFill>
              <a:effectLst/>
              <a:latin typeface="Arial"/>
              <a:cs typeface="Arial"/>
            </a:endParaRPr>
          </a:p>
          <a:p>
            <a:endParaRPr lang="en-US" sz="2400" dirty="0">
              <a:solidFill>
                <a:srgbClr val="002060"/>
              </a:solidFill>
            </a:endParaRPr>
          </a:p>
        </p:txBody>
      </p:sp>
    </p:spTree>
    <p:extLst>
      <p:ext uri="{BB962C8B-B14F-4D97-AF65-F5344CB8AC3E}">
        <p14:creationId xmlns:p14="http://schemas.microsoft.com/office/powerpoint/2010/main" val="523190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58AB9-EC3C-4770-B581-E881B94C5890}"/>
              </a:ext>
            </a:extLst>
          </p:cNvPr>
          <p:cNvSpPr>
            <a:spLocks noGrp="1"/>
          </p:cNvSpPr>
          <p:nvPr>
            <p:ph type="title"/>
          </p:nvPr>
        </p:nvSpPr>
        <p:spPr/>
        <p:txBody>
          <a:bodyPr/>
          <a:lstStyle/>
          <a:p>
            <a:r>
              <a:rPr lang="en-US" dirty="0"/>
              <a:t>Welcome to the Discussion Forum!</a:t>
            </a:r>
          </a:p>
        </p:txBody>
      </p:sp>
      <p:sp>
        <p:nvSpPr>
          <p:cNvPr id="3" name="Content Placeholder 2">
            <a:extLst>
              <a:ext uri="{FF2B5EF4-FFF2-40B4-BE49-F238E27FC236}">
                <a16:creationId xmlns:a16="http://schemas.microsoft.com/office/drawing/2014/main" id="{83473E70-EBE4-4A00-B2F9-583D36230D02}"/>
              </a:ext>
            </a:extLst>
          </p:cNvPr>
          <p:cNvSpPr>
            <a:spLocks noGrp="1"/>
          </p:cNvSpPr>
          <p:nvPr>
            <p:ph idx="1"/>
          </p:nvPr>
        </p:nvSpPr>
        <p:spPr>
          <a:xfrm>
            <a:off x="1097280" y="1845734"/>
            <a:ext cx="10451990" cy="4023360"/>
          </a:xfrm>
        </p:spPr>
        <p:txBody>
          <a:bodyPr vert="horz" lIns="0" tIns="45720" rIns="0" bIns="45720" rtlCol="0" anchor="t">
            <a:normAutofit fontScale="92500" lnSpcReduction="10000"/>
          </a:bodyPr>
          <a:lstStyle/>
          <a:p>
            <a:r>
              <a:rPr lang="en-US" sz="3000" dirty="0">
                <a:solidFill>
                  <a:srgbClr val="002060"/>
                </a:solidFill>
                <a:latin typeface="+mj-lt"/>
              </a:rPr>
              <a:t>Agenda</a:t>
            </a:r>
          </a:p>
          <a:p>
            <a:pPr marL="383540" lvl="2" indent="0">
              <a:buNone/>
            </a:pPr>
            <a:r>
              <a:rPr lang="en-US" sz="2000" dirty="0">
                <a:solidFill>
                  <a:srgbClr val="002060"/>
                </a:solidFill>
                <a:latin typeface="+mj-lt"/>
              </a:rPr>
              <a:t>3:00		Welcome, Project Aim, Goals and Timeline</a:t>
            </a:r>
            <a:endParaRPr lang="en-US" sz="2000" dirty="0">
              <a:solidFill>
                <a:srgbClr val="002060"/>
              </a:solidFill>
              <a:latin typeface="+mj-lt"/>
              <a:ea typeface="Calibri Light" panose="020F0302020204030204"/>
              <a:cs typeface="Calibri Light" panose="020F0302020204030204"/>
            </a:endParaRPr>
          </a:p>
          <a:p>
            <a:pPr marL="383540" lvl="2" indent="0">
              <a:buNone/>
            </a:pPr>
            <a:r>
              <a:rPr lang="en-US" sz="2000" dirty="0">
                <a:solidFill>
                  <a:srgbClr val="002060"/>
                </a:solidFill>
                <a:latin typeface="+mj-lt"/>
              </a:rPr>
              <a:t>3:25		Breakout Discussion</a:t>
            </a:r>
            <a:endParaRPr lang="en-US" sz="2000" dirty="0">
              <a:solidFill>
                <a:srgbClr val="002060"/>
              </a:solidFill>
              <a:latin typeface="+mj-lt"/>
              <a:ea typeface="Calibri Light" panose="020F0302020204030204"/>
              <a:cs typeface="Calibri Light" panose="020F0302020204030204"/>
            </a:endParaRPr>
          </a:p>
          <a:p>
            <a:pPr marL="383540" lvl="2" indent="0">
              <a:buNone/>
            </a:pPr>
            <a:r>
              <a:rPr lang="en-US" sz="2000" dirty="0">
                <a:solidFill>
                  <a:srgbClr val="002060"/>
                </a:solidFill>
                <a:latin typeface="+mj-lt"/>
              </a:rPr>
              <a:t>4:00		Closing </a:t>
            </a:r>
            <a:endParaRPr lang="en-US" sz="2000" dirty="0">
              <a:solidFill>
                <a:srgbClr val="002060"/>
              </a:solidFill>
              <a:latin typeface="+mj-lt"/>
              <a:ea typeface="Calibri Light" panose="020F0302020204030204"/>
              <a:cs typeface="Calibri Light" panose="020F0302020204030204"/>
            </a:endParaRPr>
          </a:p>
          <a:p>
            <a:pPr marL="0" marR="0">
              <a:spcBef>
                <a:spcPts val="0"/>
              </a:spcBef>
              <a:spcAft>
                <a:spcPts val="0"/>
              </a:spcAft>
            </a:pPr>
            <a:endParaRPr lang="en-US" sz="2800" dirty="0">
              <a:solidFill>
                <a:srgbClr val="002060"/>
              </a:solidFill>
              <a:effectLst/>
              <a:latin typeface="+mj-lt"/>
              <a:ea typeface="Calibri" panose="020F0502020204030204" pitchFamily="34" charset="0"/>
            </a:endParaRPr>
          </a:p>
          <a:p>
            <a:pPr marL="0" marR="0">
              <a:lnSpc>
                <a:spcPct val="110000"/>
              </a:lnSpc>
              <a:spcBef>
                <a:spcPts val="0"/>
              </a:spcBef>
              <a:spcAft>
                <a:spcPts val="0"/>
              </a:spcAft>
            </a:pPr>
            <a:r>
              <a:rPr lang="en-US" sz="3000" dirty="0">
                <a:solidFill>
                  <a:srgbClr val="002060"/>
                </a:solidFill>
                <a:effectLst/>
                <a:latin typeface="+mj-lt"/>
                <a:ea typeface="Calibri" panose="020F0502020204030204" pitchFamily="34" charset="0"/>
              </a:rPr>
              <a:t>A Few Details…</a:t>
            </a:r>
          </a:p>
          <a:p>
            <a:pPr marL="285750" marR="0" indent="-285750">
              <a:lnSpc>
                <a:spcPct val="110000"/>
              </a:lnSpc>
              <a:spcBef>
                <a:spcPts val="0"/>
              </a:spcBef>
              <a:spcAft>
                <a:spcPts val="0"/>
              </a:spcAft>
              <a:buFont typeface="Arial" panose="020B0604020202020204" pitchFamily="34" charset="0"/>
              <a:buChar char="•"/>
            </a:pPr>
            <a:r>
              <a:rPr lang="en-US" sz="2000" dirty="0">
                <a:solidFill>
                  <a:srgbClr val="002060"/>
                </a:solidFill>
                <a:effectLst/>
                <a:latin typeface="+mj-lt"/>
                <a:ea typeface="Times New Roman" panose="02020603050405020304" pitchFamily="18" charset="0"/>
              </a:rPr>
              <a:t>Please stay muted while not speaking</a:t>
            </a:r>
          </a:p>
          <a:p>
            <a:pPr marL="285750" indent="-285750">
              <a:lnSpc>
                <a:spcPct val="110000"/>
              </a:lnSpc>
              <a:spcBef>
                <a:spcPts val="0"/>
              </a:spcBef>
              <a:spcAft>
                <a:spcPts val="0"/>
              </a:spcAft>
              <a:buFont typeface="Arial" panose="020B0604020202020204" pitchFamily="34" charset="0"/>
              <a:buChar char="•"/>
            </a:pPr>
            <a:r>
              <a:rPr lang="en-US" sz="2000" dirty="0">
                <a:solidFill>
                  <a:srgbClr val="002060"/>
                </a:solidFill>
                <a:latin typeface="+mj-lt"/>
                <a:ea typeface="Calibri"/>
              </a:rPr>
              <a:t>The focus of </a:t>
            </a:r>
            <a:r>
              <a:rPr lang="en-US" dirty="0">
                <a:solidFill>
                  <a:srgbClr val="002060"/>
                </a:solidFill>
                <a:latin typeface="+mj-lt"/>
                <a:ea typeface="Calibri"/>
              </a:rPr>
              <a:t>this forum will be to discuss specific questions about the development of new foundational competencies in medical education </a:t>
            </a:r>
            <a:endParaRPr lang="en-US" dirty="0">
              <a:solidFill>
                <a:srgbClr val="002060"/>
              </a:solidFill>
              <a:latin typeface="+mj-lt"/>
              <a:ea typeface="Calibri" panose="020F0502020204030204" pitchFamily="34" charset="0"/>
              <a:cs typeface="Calibri Light"/>
            </a:endParaRPr>
          </a:p>
          <a:p>
            <a:pPr marL="285750" indent="-285750">
              <a:lnSpc>
                <a:spcPct val="110000"/>
              </a:lnSpc>
              <a:spcBef>
                <a:spcPts val="0"/>
              </a:spcBef>
              <a:spcAft>
                <a:spcPts val="0"/>
              </a:spcAft>
              <a:buFont typeface="Arial" panose="020B0604020202020204" pitchFamily="34" charset="0"/>
              <a:buChar char="•"/>
            </a:pPr>
            <a:r>
              <a:rPr lang="en-US" dirty="0">
                <a:solidFill>
                  <a:srgbClr val="002060"/>
                </a:solidFill>
                <a:latin typeface="+mj-lt"/>
                <a:ea typeface="Calibri"/>
              </a:rPr>
              <a:t>Due to the size of our group, we may not have time to answer all of your questions. However, we invite you to submit your questions and comments to </a:t>
            </a:r>
            <a:r>
              <a:rPr lang="en-US" dirty="0">
                <a:solidFill>
                  <a:srgbClr val="002060"/>
                </a:solidFill>
                <a:latin typeface="+mj-lt"/>
                <a:ea typeface="Calibri"/>
                <a:hlinkClick r:id="rId2">
                  <a:extLst>
                    <a:ext uri="{A12FA001-AC4F-418D-AE19-62706E023703}">
                      <ahyp:hlinkClr xmlns:ahyp="http://schemas.microsoft.com/office/drawing/2018/hyperlinkcolor" val="tx"/>
                    </a:ext>
                  </a:extLst>
                </a:hlinkClick>
              </a:rPr>
              <a:t>CBME@aamc.org</a:t>
            </a:r>
            <a:r>
              <a:rPr lang="en-US" dirty="0">
                <a:solidFill>
                  <a:srgbClr val="002060"/>
                </a:solidFill>
                <a:latin typeface="+mj-lt"/>
                <a:ea typeface="Calibri"/>
              </a:rPr>
              <a:t> </a:t>
            </a:r>
            <a:endParaRPr lang="en-US" dirty="0">
              <a:solidFill>
                <a:srgbClr val="002060"/>
              </a:solidFill>
              <a:latin typeface="+mj-lt"/>
              <a:ea typeface="Calibri" panose="020F0502020204030204" pitchFamily="34" charset="0"/>
              <a:cs typeface="Calibri Light"/>
            </a:endParaRPr>
          </a:p>
          <a:p>
            <a:pPr marL="285750" marR="0" indent="-285750">
              <a:lnSpc>
                <a:spcPct val="110000"/>
              </a:lnSpc>
              <a:spcBef>
                <a:spcPts val="0"/>
              </a:spcBef>
              <a:spcAft>
                <a:spcPts val="0"/>
              </a:spcAft>
              <a:buFont typeface="Arial" panose="020B0604020202020204" pitchFamily="34" charset="0"/>
              <a:buChar char="•"/>
            </a:pPr>
            <a:r>
              <a:rPr lang="en-US" sz="2000" dirty="0">
                <a:solidFill>
                  <a:srgbClr val="002060"/>
                </a:solidFill>
                <a:effectLst/>
                <a:latin typeface="+mj-lt"/>
                <a:ea typeface="Times New Roman" panose="02020603050405020304" pitchFamily="18" charset="0"/>
              </a:rPr>
              <a:t>We will be recording the </a:t>
            </a:r>
            <a:r>
              <a:rPr lang="en-US" dirty="0">
                <a:solidFill>
                  <a:srgbClr val="002060"/>
                </a:solidFill>
                <a:latin typeface="+mj-lt"/>
                <a:ea typeface="Times New Roman" panose="02020603050405020304" pitchFamily="18" charset="0"/>
              </a:rPr>
              <a:t>main room (and not breakout rooms) of </a:t>
            </a:r>
            <a:r>
              <a:rPr lang="en-US" sz="2000" dirty="0">
                <a:solidFill>
                  <a:srgbClr val="002060"/>
                </a:solidFill>
                <a:effectLst/>
                <a:latin typeface="+mj-lt"/>
                <a:ea typeface="Times New Roman" panose="02020603050405020304" pitchFamily="18" charset="0"/>
              </a:rPr>
              <a:t>th</a:t>
            </a:r>
            <a:r>
              <a:rPr lang="en-US" sz="2000" dirty="0">
                <a:solidFill>
                  <a:srgbClr val="002060"/>
                </a:solidFill>
                <a:latin typeface="+mj-lt"/>
                <a:ea typeface="Times New Roman" panose="02020603050405020304" pitchFamily="18" charset="0"/>
              </a:rPr>
              <a:t>is forum</a:t>
            </a:r>
          </a:p>
          <a:p>
            <a:endParaRPr lang="en-US" dirty="0">
              <a:solidFill>
                <a:srgbClr val="002060"/>
              </a:solidFill>
            </a:endParaRPr>
          </a:p>
        </p:txBody>
      </p:sp>
    </p:spTree>
    <p:extLst>
      <p:ext uri="{BB962C8B-B14F-4D97-AF65-F5344CB8AC3E}">
        <p14:creationId xmlns:p14="http://schemas.microsoft.com/office/powerpoint/2010/main" val="3597348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E169F3-1225-4D06-8485-C24BBD8960A5}"/>
              </a:ext>
            </a:extLst>
          </p:cNvPr>
          <p:cNvSpPr>
            <a:spLocks noGrp="1"/>
          </p:cNvSpPr>
          <p:nvPr>
            <p:ph idx="1"/>
          </p:nvPr>
        </p:nvSpPr>
        <p:spPr>
          <a:xfrm>
            <a:off x="805070" y="1880255"/>
            <a:ext cx="11052313" cy="4767262"/>
          </a:xfrm>
        </p:spPr>
        <p:txBody>
          <a:bodyPr>
            <a:normAutofit/>
          </a:bodyPr>
          <a:lstStyle/>
          <a:p>
            <a:pPr algn="ctr"/>
            <a:r>
              <a:rPr lang="en-US" sz="4000" b="0" i="0" dirty="0">
                <a:solidFill>
                  <a:srgbClr val="002060"/>
                </a:solidFill>
                <a:effectLst/>
                <a:latin typeface="+mj-lt"/>
              </a:rPr>
              <a:t>Through an inclusive and iterative process, we will create a common set of </a:t>
            </a:r>
            <a:r>
              <a:rPr lang="en-US" sz="4000" b="1" i="0" dirty="0">
                <a:solidFill>
                  <a:srgbClr val="002060"/>
                </a:solidFill>
                <a:effectLst/>
                <a:latin typeface="+mj-lt"/>
              </a:rPr>
              <a:t>national foundational competencies </a:t>
            </a:r>
            <a:r>
              <a:rPr lang="en-US" sz="4000" b="0" i="0" dirty="0">
                <a:solidFill>
                  <a:srgbClr val="002060"/>
                </a:solidFill>
                <a:effectLst/>
                <a:latin typeface="+mj-lt"/>
              </a:rPr>
              <a:t>for use in undergraduate medical education programs in the U.S. that align horizontally among UME programs and vertically across the continuum of medical education.</a:t>
            </a:r>
            <a:r>
              <a:rPr lang="en-US" sz="4000" b="1" i="0" dirty="0">
                <a:solidFill>
                  <a:srgbClr val="002060"/>
                </a:solidFill>
                <a:effectLst/>
                <a:latin typeface="+mj-lt"/>
              </a:rPr>
              <a:t> </a:t>
            </a:r>
            <a:endParaRPr lang="en-US" sz="4000" dirty="0">
              <a:solidFill>
                <a:srgbClr val="002060"/>
              </a:solidFill>
              <a:latin typeface="+mj-lt"/>
            </a:endParaRPr>
          </a:p>
          <a:p>
            <a:pPr algn="ctr"/>
            <a:r>
              <a:rPr lang="en-US" dirty="0">
                <a:solidFill>
                  <a:srgbClr val="002060"/>
                </a:solidFill>
                <a:latin typeface="+mj-lt"/>
              </a:rPr>
              <a:t>Sponsors: The Association of American Medical Colleges, The American Association of Colleges of Osteopathic Medicine, and the Accreditation Council for Graduate Medical Education</a:t>
            </a:r>
          </a:p>
        </p:txBody>
      </p:sp>
      <p:sp>
        <p:nvSpPr>
          <p:cNvPr id="3" name="Title 2">
            <a:extLst>
              <a:ext uri="{FF2B5EF4-FFF2-40B4-BE49-F238E27FC236}">
                <a16:creationId xmlns:a16="http://schemas.microsoft.com/office/drawing/2014/main" id="{2B2121E2-49BB-4A57-8AC1-5013D3EC9B46}"/>
              </a:ext>
            </a:extLst>
          </p:cNvPr>
          <p:cNvSpPr>
            <a:spLocks noGrp="1"/>
          </p:cNvSpPr>
          <p:nvPr>
            <p:ph type="title"/>
          </p:nvPr>
        </p:nvSpPr>
        <p:spPr>
          <a:xfrm>
            <a:off x="1182756" y="286603"/>
            <a:ext cx="9972923" cy="1450757"/>
          </a:xfrm>
        </p:spPr>
        <p:txBody>
          <a:bodyPr/>
          <a:lstStyle/>
          <a:p>
            <a:r>
              <a:rPr lang="en-US" dirty="0"/>
              <a:t>Project Aim</a:t>
            </a:r>
          </a:p>
        </p:txBody>
      </p:sp>
    </p:spTree>
    <p:extLst>
      <p:ext uri="{BB962C8B-B14F-4D97-AF65-F5344CB8AC3E}">
        <p14:creationId xmlns:p14="http://schemas.microsoft.com/office/powerpoint/2010/main" val="1963377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D4AEE2-D2DD-4ADC-9740-861B02918BA2}"/>
              </a:ext>
            </a:extLst>
          </p:cNvPr>
          <p:cNvSpPr>
            <a:spLocks noGrp="1"/>
          </p:cNvSpPr>
          <p:nvPr>
            <p:ph type="title"/>
          </p:nvPr>
        </p:nvSpPr>
        <p:spPr/>
        <p:txBody>
          <a:bodyPr/>
          <a:lstStyle/>
          <a:p>
            <a:r>
              <a:rPr lang="en-US" dirty="0"/>
              <a:t>Goal Statement </a:t>
            </a:r>
          </a:p>
        </p:txBody>
      </p:sp>
      <p:sp>
        <p:nvSpPr>
          <p:cNvPr id="2" name="Content Placeholder 1">
            <a:extLst>
              <a:ext uri="{FF2B5EF4-FFF2-40B4-BE49-F238E27FC236}">
                <a16:creationId xmlns:a16="http://schemas.microsoft.com/office/drawing/2014/main" id="{6C743504-7DAE-4350-9A12-8D2D6F671544}"/>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sz="2400" b="0" i="0" dirty="0">
                <a:solidFill>
                  <a:srgbClr val="002060"/>
                </a:solidFill>
                <a:effectLst/>
                <a:latin typeface="+mj-lt"/>
              </a:rPr>
              <a:t>The goal of this project is to create a </a:t>
            </a:r>
            <a:r>
              <a:rPr lang="en-US" sz="2400" b="1" i="0" dirty="0">
                <a:solidFill>
                  <a:srgbClr val="002060"/>
                </a:solidFill>
                <a:effectLst/>
                <a:latin typeface="+mj-lt"/>
              </a:rPr>
              <a:t>common set of national foundational competencies</a:t>
            </a:r>
            <a:r>
              <a:rPr lang="en-US" sz="2400" b="0" i="0" dirty="0">
                <a:solidFill>
                  <a:srgbClr val="002060"/>
                </a:solidFill>
                <a:effectLst/>
                <a:latin typeface="+mj-lt"/>
              </a:rPr>
              <a:t> for use in undergraduate medical education programs in the U.S. that align horizontally among UME programs and vertically across the continuum of medical education.</a:t>
            </a:r>
            <a:r>
              <a:rPr lang="en-US" sz="2400" b="1" i="0" dirty="0">
                <a:solidFill>
                  <a:srgbClr val="002060"/>
                </a:solidFill>
                <a:effectLst/>
                <a:latin typeface="+mj-lt"/>
              </a:rPr>
              <a:t> </a:t>
            </a:r>
            <a:endParaRPr lang="en-US" sz="2400" dirty="0">
              <a:solidFill>
                <a:srgbClr val="002060"/>
              </a:solidFill>
              <a:latin typeface="+mj-lt"/>
            </a:endParaRPr>
          </a:p>
          <a:p>
            <a:pPr marL="457200" indent="-457200">
              <a:buFont typeface="Arial" panose="020B0604020202020204" pitchFamily="34" charset="0"/>
              <a:buChar char="•"/>
            </a:pPr>
            <a:r>
              <a:rPr lang="en-US" sz="2400" b="0" i="0" dirty="0">
                <a:solidFill>
                  <a:srgbClr val="002060"/>
                </a:solidFill>
                <a:effectLst/>
                <a:latin typeface="+mj-lt"/>
              </a:rPr>
              <a:t>Currently, competency frameworks from UME, </a:t>
            </a:r>
            <a:r>
              <a:rPr lang="en-US" sz="2400" dirty="0">
                <a:solidFill>
                  <a:srgbClr val="002060"/>
                </a:solidFill>
                <a:latin typeface="+mj-lt"/>
              </a:rPr>
              <a:t>GME and CPD are fragmented. The language of CBME is not shared from one phase of the continuum to the next and this results in many challenges and suboptimal transitions from UME, GME and into practice.</a:t>
            </a:r>
            <a:r>
              <a:rPr lang="en-US" sz="2400" b="0" i="0" dirty="0">
                <a:solidFill>
                  <a:srgbClr val="002060"/>
                </a:solidFill>
                <a:effectLst/>
                <a:latin typeface="+mj-lt"/>
              </a:rPr>
              <a:t> </a:t>
            </a:r>
          </a:p>
          <a:p>
            <a:pPr marL="457200" indent="-457200">
              <a:buFont typeface="Arial" panose="020B0604020202020204" pitchFamily="34" charset="0"/>
              <a:buChar char="•"/>
            </a:pPr>
            <a:r>
              <a:rPr lang="en-US" sz="2400" b="0" i="0" dirty="0">
                <a:solidFill>
                  <a:srgbClr val="002060"/>
                </a:solidFill>
                <a:effectLst/>
                <a:latin typeface="+mj-lt"/>
              </a:rPr>
              <a:t>The set of foundational competencies will be based upon the </a:t>
            </a:r>
            <a:r>
              <a:rPr lang="en-US" sz="2400" dirty="0">
                <a:solidFill>
                  <a:srgbClr val="002060"/>
                </a:solidFill>
                <a:latin typeface="+mj-lt"/>
              </a:rPr>
              <a:t>six core competency domains or framework initially developed in 1999 and widely endorsed in 2014. The foundational competencies and sub competencies in these 6 areas will be </a:t>
            </a:r>
            <a:r>
              <a:rPr lang="en-US" sz="2400" b="0" i="0" dirty="0">
                <a:solidFill>
                  <a:srgbClr val="002060"/>
                </a:solidFill>
                <a:effectLst/>
                <a:latin typeface="+mj-lt"/>
              </a:rPr>
              <a:t>intended to support formative professional development including the transition from UME-GME.</a:t>
            </a:r>
            <a:endParaRPr lang="en-US" sz="2400" dirty="0">
              <a:solidFill>
                <a:srgbClr val="002060"/>
              </a:solidFill>
              <a:latin typeface="+mj-lt"/>
            </a:endParaRPr>
          </a:p>
        </p:txBody>
      </p:sp>
    </p:spTree>
    <p:extLst>
      <p:ext uri="{BB962C8B-B14F-4D97-AF65-F5344CB8AC3E}">
        <p14:creationId xmlns:p14="http://schemas.microsoft.com/office/powerpoint/2010/main" val="1017258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03673F-CE06-4A54-A534-BC407544C9FA}"/>
              </a:ext>
            </a:extLst>
          </p:cNvPr>
          <p:cNvPicPr>
            <a:picLocks noChangeAspect="1"/>
          </p:cNvPicPr>
          <p:nvPr/>
        </p:nvPicPr>
        <p:blipFill rotWithShape="1">
          <a:blip r:embed="rId3"/>
          <a:srcRect l="35556" t="17307" r="31111" b="24488"/>
          <a:stretch/>
        </p:blipFill>
        <p:spPr>
          <a:xfrm>
            <a:off x="8145021" y="2588242"/>
            <a:ext cx="2988434" cy="2826561"/>
          </a:xfrm>
          <a:prstGeom prst="rect">
            <a:avLst/>
          </a:prstGeom>
          <a:ln>
            <a:no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E373F3B1-080C-44C1-B627-D885D6D46602}"/>
              </a:ext>
            </a:extLst>
          </p:cNvPr>
          <p:cNvSpPr>
            <a:spLocks noGrp="1"/>
          </p:cNvSpPr>
          <p:nvPr>
            <p:ph type="title"/>
          </p:nvPr>
        </p:nvSpPr>
        <p:spPr>
          <a:xfrm>
            <a:off x="0" y="972960"/>
            <a:ext cx="12192001" cy="620712"/>
          </a:xfrm>
        </p:spPr>
        <p:txBody>
          <a:bodyPr>
            <a:noAutofit/>
          </a:bodyPr>
          <a:lstStyle/>
          <a:p>
            <a:pPr algn="ctr"/>
            <a:r>
              <a:rPr lang="en-US" sz="3600" dirty="0"/>
              <a:t>Cross-Continuum Consensus on Core Competencies, 2014 </a:t>
            </a:r>
          </a:p>
        </p:txBody>
      </p:sp>
      <p:pic>
        <p:nvPicPr>
          <p:cNvPr id="5" name="Picture 4">
            <a:extLst>
              <a:ext uri="{FF2B5EF4-FFF2-40B4-BE49-F238E27FC236}">
                <a16:creationId xmlns:a16="http://schemas.microsoft.com/office/drawing/2014/main" id="{2456E7E7-D4D2-44CA-9C7F-EF8241F84F37}"/>
              </a:ext>
            </a:extLst>
          </p:cNvPr>
          <p:cNvPicPr>
            <a:picLocks noChangeAspect="1"/>
          </p:cNvPicPr>
          <p:nvPr/>
        </p:nvPicPr>
        <p:blipFill rotWithShape="1">
          <a:blip r:embed="rId4"/>
          <a:srcRect l="35278" t="20385" r="31944"/>
          <a:stretch/>
        </p:blipFill>
        <p:spPr>
          <a:xfrm>
            <a:off x="4758809" y="1904708"/>
            <a:ext cx="3187429" cy="4193630"/>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0A3DEE3F-FB9E-4B9E-A5A7-11137AE6C961}"/>
              </a:ext>
            </a:extLst>
          </p:cNvPr>
          <p:cNvSpPr txBox="1"/>
          <p:nvPr/>
        </p:nvSpPr>
        <p:spPr>
          <a:xfrm>
            <a:off x="610169" y="1998348"/>
            <a:ext cx="3635595" cy="2308324"/>
          </a:xfrm>
          <a:prstGeom prst="rect">
            <a:avLst/>
          </a:prstGeom>
          <a:noFill/>
        </p:spPr>
        <p:txBody>
          <a:bodyPr wrap="square">
            <a:spAutoFit/>
          </a:bodyPr>
          <a:lstStyle/>
          <a:p>
            <a:r>
              <a:rPr lang="en-US" sz="2400" dirty="0">
                <a:solidFill>
                  <a:srgbClr val="002060"/>
                </a:solidFill>
                <a:latin typeface="+mj-lt"/>
              </a:rPr>
              <a:t>The Coalition for Physician Accountability endorses the “framework for professional competencies that contain six general but essential domains of competence.” </a:t>
            </a:r>
          </a:p>
        </p:txBody>
      </p:sp>
    </p:spTree>
    <p:extLst>
      <p:ext uri="{BB962C8B-B14F-4D97-AF65-F5344CB8AC3E}">
        <p14:creationId xmlns:p14="http://schemas.microsoft.com/office/powerpoint/2010/main" val="160164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idx="4294967295"/>
          </p:nvPr>
        </p:nvSpPr>
        <p:spPr>
          <a:xfrm>
            <a:off x="335807" y="128992"/>
            <a:ext cx="8386763" cy="620713"/>
          </a:xfrm>
        </p:spPr>
        <p:txBody>
          <a:bodyPr/>
          <a:lstStyle/>
          <a:p>
            <a:pPr eaLnBrk="1" hangingPunct="1"/>
            <a:r>
              <a:rPr lang="en-US" sz="3600" dirty="0"/>
              <a:t>Core Competency Domains, 1999</a:t>
            </a:r>
          </a:p>
        </p:txBody>
      </p:sp>
      <p:sp>
        <p:nvSpPr>
          <p:cNvPr id="5" name="Rectangle 4"/>
          <p:cNvSpPr/>
          <p:nvPr/>
        </p:nvSpPr>
        <p:spPr>
          <a:xfrm>
            <a:off x="5068840" y="853796"/>
            <a:ext cx="2119475" cy="584775"/>
          </a:xfrm>
          <a:prstGeom prst="rect">
            <a:avLst/>
          </a:prstGeom>
        </p:spPr>
        <p:txBody>
          <a:bodyPr wrap="square" lIns="91440" tIns="45720" rIns="91440" bIns="45720" anchor="t">
            <a:spAutoFit/>
          </a:bodyPr>
          <a:lstStyle/>
          <a:p>
            <a:pPr algn="ctr"/>
            <a:r>
              <a:rPr lang="en-US" sz="1600" dirty="0">
                <a:solidFill>
                  <a:srgbClr val="002060"/>
                </a:solidFill>
                <a:latin typeface="Century Gothic"/>
              </a:rPr>
              <a:t>Patient Care and Procedural Skills</a:t>
            </a:r>
            <a:endParaRPr lang="en-US" sz="1600" dirty="0">
              <a:solidFill>
                <a:srgbClr val="002060"/>
              </a:solidFill>
              <a:latin typeface="Century Gothic" panose="020B0502020202020204" pitchFamily="34" charset="0"/>
            </a:endParaRPr>
          </a:p>
        </p:txBody>
      </p:sp>
      <p:sp>
        <p:nvSpPr>
          <p:cNvPr id="6" name="Rectangle 5"/>
          <p:cNvSpPr/>
          <p:nvPr/>
        </p:nvSpPr>
        <p:spPr>
          <a:xfrm>
            <a:off x="7711567" y="1372457"/>
            <a:ext cx="1318521" cy="584775"/>
          </a:xfrm>
          <a:prstGeom prst="rect">
            <a:avLst/>
          </a:prstGeom>
        </p:spPr>
        <p:txBody>
          <a:bodyPr wrap="square">
            <a:spAutoFit/>
          </a:bodyPr>
          <a:lstStyle/>
          <a:p>
            <a:pPr lvl="0"/>
            <a:r>
              <a:rPr lang="en-US" sz="1600" dirty="0">
                <a:solidFill>
                  <a:srgbClr val="002060"/>
                </a:solidFill>
                <a:latin typeface="Century Gothic" panose="020B0502020202020204" pitchFamily="34" charset="0"/>
              </a:rPr>
              <a:t>Medical Knowledge</a:t>
            </a:r>
          </a:p>
        </p:txBody>
      </p:sp>
      <p:sp>
        <p:nvSpPr>
          <p:cNvPr id="9" name="Rectangle 8"/>
          <p:cNvSpPr/>
          <p:nvPr/>
        </p:nvSpPr>
        <p:spPr>
          <a:xfrm>
            <a:off x="5179947" y="5329565"/>
            <a:ext cx="1982154" cy="584775"/>
          </a:xfrm>
          <a:prstGeom prst="rect">
            <a:avLst/>
          </a:prstGeom>
        </p:spPr>
        <p:txBody>
          <a:bodyPr wrap="square">
            <a:spAutoFit/>
          </a:bodyPr>
          <a:lstStyle/>
          <a:p>
            <a:pPr algn="ctr"/>
            <a:r>
              <a:rPr lang="en-US" sz="1600" dirty="0">
                <a:solidFill>
                  <a:srgbClr val="002060"/>
                </a:solidFill>
                <a:latin typeface="Century Gothic" panose="020B0502020202020204" pitchFamily="34" charset="0"/>
              </a:rPr>
              <a:t>Systems-based Practices</a:t>
            </a:r>
          </a:p>
        </p:txBody>
      </p:sp>
      <p:sp>
        <p:nvSpPr>
          <p:cNvPr id="10" name="Rectangle 9"/>
          <p:cNvSpPr/>
          <p:nvPr/>
        </p:nvSpPr>
        <p:spPr>
          <a:xfrm>
            <a:off x="2819720" y="4817795"/>
            <a:ext cx="1982154" cy="830997"/>
          </a:xfrm>
          <a:prstGeom prst="rect">
            <a:avLst/>
          </a:prstGeom>
        </p:spPr>
        <p:txBody>
          <a:bodyPr wrap="square">
            <a:spAutoFit/>
          </a:bodyPr>
          <a:lstStyle/>
          <a:p>
            <a:pPr algn="r"/>
            <a:r>
              <a:rPr lang="en-US" sz="1600" dirty="0">
                <a:solidFill>
                  <a:srgbClr val="002060"/>
                </a:solidFill>
                <a:latin typeface="Century Gothic" panose="020B0502020202020204" pitchFamily="34" charset="0"/>
              </a:rPr>
              <a:t>Practice-based Learning and Improvement</a:t>
            </a:r>
          </a:p>
        </p:txBody>
      </p:sp>
      <p:sp>
        <p:nvSpPr>
          <p:cNvPr id="11" name="Rectangle 10"/>
          <p:cNvSpPr/>
          <p:nvPr/>
        </p:nvSpPr>
        <p:spPr>
          <a:xfrm>
            <a:off x="7404067" y="4871955"/>
            <a:ext cx="1964436" cy="338554"/>
          </a:xfrm>
          <a:prstGeom prst="rect">
            <a:avLst/>
          </a:prstGeom>
        </p:spPr>
        <p:txBody>
          <a:bodyPr wrap="square">
            <a:spAutoFit/>
          </a:bodyPr>
          <a:lstStyle/>
          <a:p>
            <a:pPr lvl="0" algn="ctr"/>
            <a:r>
              <a:rPr lang="en-US" sz="1600" dirty="0">
                <a:solidFill>
                  <a:srgbClr val="002060"/>
                </a:solidFill>
                <a:latin typeface="Century Gothic" panose="020B0502020202020204" pitchFamily="34" charset="0"/>
              </a:rPr>
              <a:t>Professionalism</a:t>
            </a:r>
          </a:p>
        </p:txBody>
      </p:sp>
      <p:sp>
        <p:nvSpPr>
          <p:cNvPr id="12" name="Rectangle 11"/>
          <p:cNvSpPr/>
          <p:nvPr/>
        </p:nvSpPr>
        <p:spPr>
          <a:xfrm>
            <a:off x="2249179" y="1440190"/>
            <a:ext cx="2454235" cy="584775"/>
          </a:xfrm>
          <a:prstGeom prst="rect">
            <a:avLst/>
          </a:prstGeom>
        </p:spPr>
        <p:txBody>
          <a:bodyPr wrap="square">
            <a:spAutoFit/>
          </a:bodyPr>
          <a:lstStyle/>
          <a:p>
            <a:pPr lvl="0" algn="r"/>
            <a:r>
              <a:rPr lang="en-US" sz="1600" dirty="0">
                <a:solidFill>
                  <a:srgbClr val="002060"/>
                </a:solidFill>
                <a:latin typeface="Century Gothic" panose="020B0502020202020204" pitchFamily="34" charset="0"/>
              </a:rPr>
              <a:t>Interpersonal and Communication Skills</a:t>
            </a:r>
          </a:p>
        </p:txBody>
      </p:sp>
      <p:cxnSp>
        <p:nvCxnSpPr>
          <p:cNvPr id="13" name="Straight Connector 12"/>
          <p:cNvCxnSpPr/>
          <p:nvPr/>
        </p:nvCxnSpPr>
        <p:spPr bwMode="auto">
          <a:xfrm>
            <a:off x="6130186" y="1438854"/>
            <a:ext cx="16934" cy="3835400"/>
          </a:xfrm>
          <a:prstGeom prst="line">
            <a:avLst/>
          </a:prstGeom>
          <a:noFill/>
          <a:ln w="38100" cap="flat" cmpd="sng" algn="ctr">
            <a:solidFill>
              <a:schemeClr val="accent4">
                <a:lumMod val="50000"/>
              </a:schemeClr>
            </a:solidFill>
            <a:prstDash val="sysDash"/>
            <a:round/>
            <a:headEnd type="triangle" w="med" len="med"/>
            <a:tailEnd type="triangle" w="med" len="med"/>
          </a:ln>
          <a:effectLst/>
        </p:spPr>
      </p:cxnSp>
      <p:cxnSp>
        <p:nvCxnSpPr>
          <p:cNvPr id="14" name="Straight Connector 13"/>
          <p:cNvCxnSpPr/>
          <p:nvPr/>
        </p:nvCxnSpPr>
        <p:spPr bwMode="auto">
          <a:xfrm flipH="1">
            <a:off x="4627188" y="1819855"/>
            <a:ext cx="3018533" cy="2937217"/>
          </a:xfrm>
          <a:prstGeom prst="line">
            <a:avLst/>
          </a:prstGeom>
          <a:noFill/>
          <a:ln w="38100" cap="flat" cmpd="sng" algn="ctr">
            <a:solidFill>
              <a:schemeClr val="accent4">
                <a:lumMod val="50000"/>
              </a:schemeClr>
            </a:solidFill>
            <a:prstDash val="sysDash"/>
            <a:round/>
            <a:headEnd type="triangle" w="med" len="med"/>
            <a:tailEnd type="triangle" w="med" len="med"/>
          </a:ln>
          <a:effectLst/>
        </p:spPr>
      </p:cxnSp>
      <p:cxnSp>
        <p:nvCxnSpPr>
          <p:cNvPr id="15" name="Straight Connector 14"/>
          <p:cNvCxnSpPr/>
          <p:nvPr/>
        </p:nvCxnSpPr>
        <p:spPr bwMode="auto">
          <a:xfrm>
            <a:off x="4572321" y="1989189"/>
            <a:ext cx="2252133" cy="2125133"/>
          </a:xfrm>
          <a:prstGeom prst="line">
            <a:avLst/>
          </a:prstGeom>
          <a:noFill/>
          <a:ln w="38100" cap="flat" cmpd="sng" algn="ctr">
            <a:solidFill>
              <a:schemeClr val="accent4">
                <a:lumMod val="50000"/>
              </a:schemeClr>
            </a:solidFill>
            <a:prstDash val="sysDash"/>
            <a:round/>
            <a:headEnd type="triangle" w="med" len="med"/>
            <a:tailEnd type="triangle" w="med" len="med"/>
          </a:ln>
          <a:effectLst/>
        </p:spPr>
      </p:cxnSp>
      <p:cxnSp>
        <p:nvCxnSpPr>
          <p:cNvPr id="16" name="Straight Connector 15"/>
          <p:cNvCxnSpPr/>
          <p:nvPr/>
        </p:nvCxnSpPr>
        <p:spPr bwMode="auto">
          <a:xfrm flipH="1" flipV="1">
            <a:off x="6659354" y="3936522"/>
            <a:ext cx="884766" cy="905932"/>
          </a:xfrm>
          <a:prstGeom prst="line">
            <a:avLst/>
          </a:prstGeom>
          <a:noFill/>
          <a:ln w="38100" cap="flat" cmpd="sng" algn="ctr">
            <a:solidFill>
              <a:schemeClr val="accent4">
                <a:lumMod val="50000"/>
              </a:schemeClr>
            </a:solidFill>
            <a:prstDash val="sysDash"/>
            <a:round/>
            <a:headEnd type="triangle" w="med" len="med"/>
            <a:tailEnd type="triangle" w="med" len="med"/>
          </a:ln>
          <a:effectLst/>
        </p:spPr>
      </p:cxnSp>
      <p:sp>
        <p:nvSpPr>
          <p:cNvPr id="17" name="Oval 16"/>
          <p:cNvSpPr>
            <a:spLocks noChangeAspect="1"/>
          </p:cNvSpPr>
          <p:nvPr/>
        </p:nvSpPr>
        <p:spPr bwMode="auto">
          <a:xfrm>
            <a:off x="4982953" y="2076415"/>
            <a:ext cx="2294467" cy="2207240"/>
          </a:xfrm>
          <a:prstGeom prst="ellipse">
            <a:avLst/>
          </a:prstGeom>
          <a:solidFill>
            <a:schemeClr val="bg1"/>
          </a:solidFill>
          <a:ln w="12700" cap="flat" cmpd="sng" algn="ctr">
            <a:solidFill>
              <a:schemeClr val="bg1"/>
            </a:solidFill>
            <a:prstDash val="solid"/>
            <a:round/>
            <a:headEnd type="none" w="med" len="med"/>
            <a:tailEnd type="none" w="med" len="med"/>
          </a:ln>
          <a:effectLst>
            <a:outerShdw blurRad="279400" dist="38100" dir="2700000" algn="tl" rotWithShape="0">
              <a:prstClr val="black">
                <a:alpha val="47000"/>
              </a:prstClr>
            </a:outerShdw>
          </a:effectLst>
        </p:spPr>
        <p:txBody>
          <a:bodyPr vert="horz" wrap="square" lIns="91440" tIns="45720" rIns="91440" bIns="45720" numCol="1" rtlCol="0" anchor="t" anchorCtr="0" compatLnSpc="1">
            <a:prstTxWarp prst="textNoShape">
              <a:avLst/>
            </a:prstTxWarp>
            <a:spAutoFit/>
          </a:bodyPr>
          <a:lstStyle/>
          <a:p>
            <a:endParaRPr lang="en-US" sz="1600" dirty="0">
              <a:solidFill>
                <a:srgbClr val="002060"/>
              </a:solidFill>
              <a:latin typeface="Century Gothic" panose="020B0502020202020204" pitchFamily="34" charset="0"/>
            </a:endParaRPr>
          </a:p>
          <a:p>
            <a:endParaRPr lang="en-US" sz="1600" dirty="0">
              <a:solidFill>
                <a:srgbClr val="002060"/>
              </a:solidFill>
              <a:latin typeface="Century Gothic" panose="020B0502020202020204" pitchFamily="34" charset="0"/>
            </a:endParaRPr>
          </a:p>
          <a:p>
            <a:endParaRPr lang="en-US" sz="1600" dirty="0">
              <a:solidFill>
                <a:srgbClr val="002060"/>
              </a:solidFill>
              <a:latin typeface="Century Gothic" panose="020B0502020202020204" pitchFamily="34" charset="0"/>
            </a:endParaRPr>
          </a:p>
          <a:p>
            <a:endParaRPr lang="en-US" sz="1600" dirty="0">
              <a:solidFill>
                <a:srgbClr val="002060"/>
              </a:solidFill>
              <a:latin typeface="Century Gothic" panose="020B0502020202020204" pitchFamily="34" charset="0"/>
            </a:endParaRPr>
          </a:p>
          <a:p>
            <a:endParaRPr lang="en-US" sz="1600" dirty="0">
              <a:solidFill>
                <a:srgbClr val="002060"/>
              </a:solidFill>
              <a:latin typeface="Century Gothic" panose="020B0502020202020204" pitchFamily="34" charset="0"/>
            </a:endParaRPr>
          </a:p>
          <a:p>
            <a:endParaRPr lang="en-US" sz="1600" dirty="0">
              <a:solidFill>
                <a:srgbClr val="002060"/>
              </a:solidFill>
              <a:latin typeface="Century Gothic" panose="020B0502020202020204" pitchFamily="34" charset="0"/>
            </a:endParaRPr>
          </a:p>
        </p:txBody>
      </p:sp>
      <p:pic>
        <p:nvPicPr>
          <p:cNvPr id="19" name="Picture 18" descr="Doctor female with solid fill"/>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460680" y="2448760"/>
            <a:ext cx="1372879" cy="1372879"/>
          </a:xfrm>
          <a:prstGeom prst="rect">
            <a:avLst/>
          </a:prstGeom>
        </p:spPr>
      </p:pic>
      <p:pic>
        <p:nvPicPr>
          <p:cNvPr id="20" name="Picture 19"/>
          <p:cNvPicPr>
            <a:picLocks noChangeAspect="1"/>
          </p:cNvPicPr>
          <p:nvPr/>
        </p:nvPicPr>
        <p:blipFill>
          <a:blip r:embed="rId6"/>
          <a:stretch>
            <a:fillRect/>
          </a:stretch>
        </p:blipFill>
        <p:spPr>
          <a:xfrm>
            <a:off x="1768786" y="3064454"/>
            <a:ext cx="2989870" cy="719666"/>
          </a:xfrm>
          <a:prstGeom prst="rect">
            <a:avLst/>
          </a:prstGeom>
        </p:spPr>
      </p:pic>
      <p:pic>
        <p:nvPicPr>
          <p:cNvPr id="21" name="Picture 20"/>
          <p:cNvPicPr>
            <a:picLocks noChangeAspect="1"/>
          </p:cNvPicPr>
          <p:nvPr/>
        </p:nvPicPr>
        <p:blipFill>
          <a:blip r:embed="rId7"/>
          <a:stretch>
            <a:fillRect/>
          </a:stretch>
        </p:blipFill>
        <p:spPr>
          <a:xfrm>
            <a:off x="7766247" y="3117328"/>
            <a:ext cx="2527681" cy="684580"/>
          </a:xfrm>
          <a:prstGeom prst="rect">
            <a:avLst/>
          </a:prstGeom>
        </p:spPr>
      </p:pic>
    </p:spTree>
    <p:extLst>
      <p:ext uri="{BB962C8B-B14F-4D97-AF65-F5344CB8AC3E}">
        <p14:creationId xmlns:p14="http://schemas.microsoft.com/office/powerpoint/2010/main" val="945274206"/>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person holding a baby&#10;&#10;Description automatically generated with medium confidence">
            <a:extLst>
              <a:ext uri="{FF2B5EF4-FFF2-40B4-BE49-F238E27FC236}">
                <a16:creationId xmlns:a16="http://schemas.microsoft.com/office/drawing/2014/main" id="{D382D14B-B504-4A11-921A-C7C0801DA3BC}"/>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8703383" y="1223889"/>
            <a:ext cx="3039332" cy="2027240"/>
          </a:xfrm>
          <a:prstGeom prst="ellipse">
            <a:avLst/>
          </a:prstGeom>
          <a:ln>
            <a:noFill/>
          </a:ln>
          <a:effectLst>
            <a:softEdge rad="112500"/>
          </a:effectLst>
        </p:spPr>
      </p:pic>
      <p:sp>
        <p:nvSpPr>
          <p:cNvPr id="3" name="Title 2">
            <a:extLst>
              <a:ext uri="{FF2B5EF4-FFF2-40B4-BE49-F238E27FC236}">
                <a16:creationId xmlns:a16="http://schemas.microsoft.com/office/drawing/2014/main" id="{65982E2B-2876-422E-9DF1-223C21D9A57B}"/>
              </a:ext>
            </a:extLst>
          </p:cNvPr>
          <p:cNvSpPr>
            <a:spLocks noGrp="1"/>
          </p:cNvSpPr>
          <p:nvPr>
            <p:ph type="title"/>
          </p:nvPr>
        </p:nvSpPr>
        <p:spPr>
          <a:xfrm>
            <a:off x="338347" y="491222"/>
            <a:ext cx="11182349" cy="620712"/>
          </a:xfrm>
        </p:spPr>
        <p:txBody>
          <a:bodyPr>
            <a:noAutofit/>
          </a:bodyPr>
          <a:lstStyle/>
          <a:p>
            <a:r>
              <a:rPr lang="en-US" sz="4000" dirty="0"/>
              <a:t>Competencies Across the Continuum: </a:t>
            </a:r>
            <a:br>
              <a:rPr lang="en-US" sz="4000" dirty="0"/>
            </a:br>
            <a:r>
              <a:rPr lang="en-US" sz="2800" dirty="0"/>
              <a:t>Foundational (UME) Competencies for Our Shared Framework</a:t>
            </a:r>
            <a:endParaRPr lang="en-US" sz="4000" dirty="0"/>
          </a:p>
        </p:txBody>
      </p:sp>
      <p:graphicFrame>
        <p:nvGraphicFramePr>
          <p:cNvPr id="4" name="Content Placeholder 3">
            <a:extLst>
              <a:ext uri="{FF2B5EF4-FFF2-40B4-BE49-F238E27FC236}">
                <a16:creationId xmlns:a16="http://schemas.microsoft.com/office/drawing/2014/main" id="{4A64B022-191F-4C82-8B8B-58B8CDC8E12D}"/>
              </a:ext>
            </a:extLst>
          </p:cNvPr>
          <p:cNvGraphicFramePr>
            <a:graphicFrameLocks noGrp="1"/>
          </p:cNvGraphicFramePr>
          <p:nvPr>
            <p:ph idx="1"/>
            <p:extLst>
              <p:ext uri="{D42A27DB-BD31-4B8C-83A1-F6EECF244321}">
                <p14:modId xmlns:p14="http://schemas.microsoft.com/office/powerpoint/2010/main" val="1224306207"/>
              </p:ext>
            </p:extLst>
          </p:nvPr>
        </p:nvGraphicFramePr>
        <p:xfrm>
          <a:off x="-1988956" y="978547"/>
          <a:ext cx="13842609" cy="49659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a:extLst>
              <a:ext uri="{FF2B5EF4-FFF2-40B4-BE49-F238E27FC236}">
                <a16:creationId xmlns:a16="http://schemas.microsoft.com/office/drawing/2014/main" id="{06AF9971-13B1-405E-A655-694DA0A05D64}"/>
              </a:ext>
            </a:extLst>
          </p:cNvPr>
          <p:cNvSpPr txBox="1"/>
          <p:nvPr/>
        </p:nvSpPr>
        <p:spPr>
          <a:xfrm>
            <a:off x="2828533" y="4357294"/>
            <a:ext cx="2221282" cy="276999"/>
          </a:xfrm>
          <a:prstGeom prst="rect">
            <a:avLst/>
          </a:prstGeom>
          <a:noFill/>
        </p:spPr>
        <p:txBody>
          <a:bodyPr wrap="square" rtlCol="0">
            <a:spAutoFit/>
          </a:bodyPr>
          <a:lstStyle/>
          <a:p>
            <a:r>
              <a:rPr lang="en-US" sz="1200" dirty="0"/>
              <a:t>Primary Focus  </a:t>
            </a:r>
          </a:p>
        </p:txBody>
      </p:sp>
      <p:sp>
        <p:nvSpPr>
          <p:cNvPr id="5" name="TextBox 4">
            <a:extLst>
              <a:ext uri="{FF2B5EF4-FFF2-40B4-BE49-F238E27FC236}">
                <a16:creationId xmlns:a16="http://schemas.microsoft.com/office/drawing/2014/main" id="{BD11F456-2B0D-4C76-9689-CDB215120186}"/>
              </a:ext>
            </a:extLst>
          </p:cNvPr>
          <p:cNvSpPr txBox="1"/>
          <p:nvPr/>
        </p:nvSpPr>
        <p:spPr>
          <a:xfrm>
            <a:off x="4459137" y="3942059"/>
            <a:ext cx="4471503" cy="646331"/>
          </a:xfrm>
          <a:prstGeom prst="rect">
            <a:avLst/>
          </a:prstGeom>
          <a:noFill/>
        </p:spPr>
        <p:txBody>
          <a:bodyPr wrap="square" lIns="91440" tIns="45720" rIns="91440" bIns="45720" rtlCol="0" anchor="t">
            <a:spAutoFit/>
          </a:bodyPr>
          <a:lstStyle/>
          <a:p>
            <a:r>
              <a:rPr lang="en-US" sz="1200" dirty="0"/>
              <a:t>Secondary Focus</a:t>
            </a:r>
          </a:p>
          <a:p>
            <a:r>
              <a:rPr lang="en-US" sz="1200" i="1" dirty="0"/>
              <a:t>(Specialty societies lead post-match transition to GME needs; Build from foundational competencies and align with GME Milestones) </a:t>
            </a:r>
            <a:endParaRPr lang="en-US" sz="1200" i="1" dirty="0">
              <a:ea typeface="Calibri"/>
              <a:cs typeface="Calibri"/>
            </a:endParaRPr>
          </a:p>
        </p:txBody>
      </p:sp>
      <p:pic>
        <p:nvPicPr>
          <p:cNvPr id="1026" name="Picture 2" descr="hispanic student graduation">
            <a:extLst>
              <a:ext uri="{FF2B5EF4-FFF2-40B4-BE49-F238E27FC236}">
                <a16:creationId xmlns:a16="http://schemas.microsoft.com/office/drawing/2014/main" id="{A3876766-D664-4296-8ACB-0CFAFE25092C}"/>
              </a:ext>
            </a:extLst>
          </p:cNvPr>
          <p:cNvPicPr>
            <a:picLocks noChangeAspect="1" noChangeArrowheads="1"/>
          </p:cNvPicPr>
          <p:nvPr/>
        </p:nvPicPr>
        <p:blipFill>
          <a:blip r:embed="rId10">
            <a:alphaModFix amt="50000"/>
            <a:extLst>
              <a:ext uri="{28A0092B-C50C-407E-A947-70E740481C1C}">
                <a14:useLocalDpi xmlns:a14="http://schemas.microsoft.com/office/drawing/2010/main" val="0"/>
              </a:ext>
            </a:extLst>
          </a:blip>
          <a:srcRect/>
          <a:stretch>
            <a:fillRect/>
          </a:stretch>
        </p:blipFill>
        <p:spPr bwMode="auto">
          <a:xfrm>
            <a:off x="107577" y="4991967"/>
            <a:ext cx="2857500" cy="1905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2441924C-A593-4B9A-B902-B68984136286}"/>
              </a:ext>
            </a:extLst>
          </p:cNvPr>
          <p:cNvSpPr/>
          <p:nvPr/>
        </p:nvSpPr>
        <p:spPr bwMode="auto">
          <a:xfrm>
            <a:off x="2316480" y="3429000"/>
            <a:ext cx="1971040" cy="1356360"/>
          </a:xfrm>
          <a:prstGeom prst="ellipse">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9" name="TextBox 8">
            <a:extLst>
              <a:ext uri="{FF2B5EF4-FFF2-40B4-BE49-F238E27FC236}">
                <a16:creationId xmlns:a16="http://schemas.microsoft.com/office/drawing/2014/main" id="{498717B5-CF03-4355-94B4-7662242262B6}"/>
              </a:ext>
            </a:extLst>
          </p:cNvPr>
          <p:cNvSpPr txBox="1"/>
          <p:nvPr/>
        </p:nvSpPr>
        <p:spPr>
          <a:xfrm>
            <a:off x="2939471" y="5078274"/>
            <a:ext cx="4619570" cy="830997"/>
          </a:xfrm>
          <a:prstGeom prst="rect">
            <a:avLst/>
          </a:prstGeom>
          <a:noFill/>
        </p:spPr>
        <p:txBody>
          <a:bodyPr wrap="square" lIns="91440" tIns="45720" rIns="91440" bIns="45720" rtlCol="0" anchor="t">
            <a:spAutoFit/>
          </a:bodyPr>
          <a:lstStyle/>
          <a:p>
            <a:r>
              <a:rPr lang="en-US" sz="1200" dirty="0"/>
              <a:t>Relevant Parallel Focus</a:t>
            </a:r>
          </a:p>
          <a:p>
            <a:r>
              <a:rPr lang="en-US" sz="1200" i="1" dirty="0"/>
              <a:t>(AAMC Core competencies for entering medical students are being refreshed thru June 2023 and will inform the UME Foundational Competencies) </a:t>
            </a:r>
          </a:p>
        </p:txBody>
      </p:sp>
    </p:spTree>
    <p:extLst>
      <p:ext uri="{BB962C8B-B14F-4D97-AF65-F5344CB8AC3E}">
        <p14:creationId xmlns:p14="http://schemas.microsoft.com/office/powerpoint/2010/main" val="1648901597"/>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B99F1ECB-77A9-45D2-9909-2177E8DA1594}"/>
              </a:ext>
            </a:extLst>
          </p:cNvPr>
          <p:cNvSpPr>
            <a:spLocks noGrp="1"/>
          </p:cNvSpPr>
          <p:nvPr>
            <p:ph type="title"/>
          </p:nvPr>
        </p:nvSpPr>
        <p:spPr>
          <a:xfrm>
            <a:off x="841248" y="256032"/>
            <a:ext cx="10506456" cy="1014984"/>
          </a:xfrm>
        </p:spPr>
        <p:txBody>
          <a:bodyPr anchor="b">
            <a:normAutofit/>
          </a:bodyPr>
          <a:lstStyle/>
          <a:p>
            <a:r>
              <a:rPr lang="en-US" dirty="0"/>
              <a:t>Project Phases: 1-4</a:t>
            </a:r>
            <a:endParaRPr lang="en-US" sz="4000" dirty="0"/>
          </a:p>
        </p:txBody>
      </p:sp>
      <p:graphicFrame>
        <p:nvGraphicFramePr>
          <p:cNvPr id="7" name="Content Placeholder 4">
            <a:extLst>
              <a:ext uri="{FF2B5EF4-FFF2-40B4-BE49-F238E27FC236}">
                <a16:creationId xmlns:a16="http://schemas.microsoft.com/office/drawing/2014/main" id="{060D094D-7E48-4DE9-B9C8-7102346D7EF6}"/>
              </a:ext>
            </a:extLst>
          </p:cNvPr>
          <p:cNvGraphicFramePr>
            <a:graphicFrameLocks/>
          </p:cNvGraphicFramePr>
          <p:nvPr>
            <p:extLst>
              <p:ext uri="{D42A27DB-BD31-4B8C-83A1-F6EECF244321}">
                <p14:modId xmlns:p14="http://schemas.microsoft.com/office/powerpoint/2010/main" val="3536686437"/>
              </p:ext>
            </p:extLst>
          </p:nvPr>
        </p:nvGraphicFramePr>
        <p:xfrm>
          <a:off x="476136" y="1166092"/>
          <a:ext cx="11478803" cy="4908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5878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0F5D6B8-F4F6-4C79-8E2F-ABC892FF181A}"/>
              </a:ext>
            </a:extLst>
          </p:cNvPr>
          <p:cNvSpPr>
            <a:spLocks noGrp="1"/>
          </p:cNvSpPr>
          <p:nvPr>
            <p:ph type="title" idx="4294967295"/>
          </p:nvPr>
        </p:nvSpPr>
        <p:spPr>
          <a:xfrm>
            <a:off x="886317" y="924112"/>
            <a:ext cx="11182350" cy="620713"/>
          </a:xfrm>
        </p:spPr>
        <p:txBody>
          <a:bodyPr>
            <a:normAutofit fontScale="90000"/>
          </a:bodyPr>
          <a:lstStyle/>
          <a:p>
            <a:r>
              <a:rPr lang="en-US" dirty="0"/>
              <a:t>Phase 1: Collaborative Planning </a:t>
            </a:r>
            <a:br>
              <a:rPr lang="en-US" dirty="0"/>
            </a:br>
            <a:r>
              <a:rPr lang="en-US" dirty="0"/>
              <a:t>(September 2021 – July 2022)</a:t>
            </a:r>
          </a:p>
        </p:txBody>
      </p:sp>
      <p:graphicFrame>
        <p:nvGraphicFramePr>
          <p:cNvPr id="7" name="Content Placeholder 2">
            <a:extLst>
              <a:ext uri="{FF2B5EF4-FFF2-40B4-BE49-F238E27FC236}">
                <a16:creationId xmlns:a16="http://schemas.microsoft.com/office/drawing/2014/main" id="{F526F44C-30F8-404D-B8DC-9C1002C2478F}"/>
              </a:ext>
            </a:extLst>
          </p:cNvPr>
          <p:cNvGraphicFramePr>
            <a:graphicFrameLocks/>
          </p:cNvGraphicFramePr>
          <p:nvPr>
            <p:extLst>
              <p:ext uri="{D42A27DB-BD31-4B8C-83A1-F6EECF244321}">
                <p14:modId xmlns:p14="http://schemas.microsoft.com/office/powerpoint/2010/main" val="512569120"/>
              </p:ext>
            </p:extLst>
          </p:nvPr>
        </p:nvGraphicFramePr>
        <p:xfrm>
          <a:off x="886317" y="1544825"/>
          <a:ext cx="10419365" cy="4340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3949784"/>
      </p:ext>
    </p:extLst>
  </p:cSld>
  <p:clrMapOvr>
    <a:masterClrMapping/>
  </p:clrMapOvr>
</p:sld>
</file>

<file path=ppt/theme/theme1.xml><?xml version="1.0" encoding="utf-8"?>
<a:theme xmlns:a="http://schemas.openxmlformats.org/drawingml/2006/main" name="AAMC Blue template">
  <a:themeElements>
    <a:clrScheme name="AAMC Excel Colors">
      <a:dk1>
        <a:srgbClr val="092F6D"/>
      </a:dk1>
      <a:lt1>
        <a:sysClr val="window" lastClr="FFFFFF"/>
      </a:lt1>
      <a:dk2>
        <a:srgbClr val="092F6D"/>
      </a:dk2>
      <a:lt2>
        <a:srgbClr val="EEECE1"/>
      </a:lt2>
      <a:accent1>
        <a:srgbClr val="8E0000"/>
      </a:accent1>
      <a:accent2>
        <a:srgbClr val="809195"/>
      </a:accent2>
      <a:accent3>
        <a:srgbClr val="092F6D"/>
      </a:accent3>
      <a:accent4>
        <a:srgbClr val="339866"/>
      </a:accent4>
      <a:accent5>
        <a:srgbClr val="FF8000"/>
      </a:accent5>
      <a:accent6>
        <a:srgbClr val="CBCBFE"/>
      </a:accent6>
      <a:hlink>
        <a:srgbClr val="092F6D"/>
      </a:hlink>
      <a:folHlink>
        <a:srgbClr val="092F6D"/>
      </a:folHlink>
    </a:clrScheme>
    <a:fontScheme name="AAMC Blu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tx2"/>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Blu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Blu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Blu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Blu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Blu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Blu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Blu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Blu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Blu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Blu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Blue template 11">
        <a:dk1>
          <a:srgbClr val="809195"/>
        </a:dk1>
        <a:lt1>
          <a:srgbClr val="FAFAFA"/>
        </a:lt1>
        <a:dk2>
          <a:srgbClr val="092F6D"/>
        </a:dk2>
        <a:lt2>
          <a:srgbClr val="FEBD67"/>
        </a:lt2>
        <a:accent1>
          <a:srgbClr val="FDBC67"/>
        </a:accent1>
        <a:accent2>
          <a:srgbClr val="8E0000"/>
        </a:accent2>
        <a:accent3>
          <a:srgbClr val="AAADBA"/>
        </a:accent3>
        <a:accent4>
          <a:srgbClr val="D6D6D6"/>
        </a:accent4>
        <a:accent5>
          <a:srgbClr val="FEDAB8"/>
        </a:accent5>
        <a:accent6>
          <a:srgbClr val="800000"/>
        </a:accent6>
        <a:hlink>
          <a:srgbClr val="FFFFFF"/>
        </a:hlink>
        <a:folHlink>
          <a:srgbClr val="809195"/>
        </a:folHlink>
      </a:clrScheme>
      <a:clrMap bg1="dk2" tx1="lt1" bg2="dk1" tx2="lt2" accent1="accent1" accent2="accent2" accent3="accent3" accent4="accent4" accent5="accent5" accent6="accent6" hlink="hlink" folHlink="folHlink"/>
    </a:extraClrScheme>
    <a:extraClrScheme>
      <a:clrScheme name="AAMC Blue template 12">
        <a:dk1>
          <a:srgbClr val="809195"/>
        </a:dk1>
        <a:lt1>
          <a:srgbClr val="FAFAFA"/>
        </a:lt1>
        <a:dk2>
          <a:srgbClr val="092F6D"/>
        </a:dk2>
        <a:lt2>
          <a:srgbClr val="FEBD67"/>
        </a:lt2>
        <a:accent1>
          <a:srgbClr val="FEBD67"/>
        </a:accent1>
        <a:accent2>
          <a:srgbClr val="8E0000"/>
        </a:accent2>
        <a:accent3>
          <a:srgbClr val="AAADBA"/>
        </a:accent3>
        <a:accent4>
          <a:srgbClr val="D6D6D6"/>
        </a:accent4>
        <a:accent5>
          <a:srgbClr val="FEDBB8"/>
        </a:accent5>
        <a:accent6>
          <a:srgbClr val="800000"/>
        </a:accent6>
        <a:hlink>
          <a:srgbClr val="FAFAFA"/>
        </a:hlink>
        <a:folHlink>
          <a:srgbClr val="80919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1" id="{BDC82A4F-E74B-4AA0-AC53-5C219AAB096F}" vid="{40643CBF-58A7-4997-90CB-4B2CF24C99E9}"/>
    </a:ext>
  </a:extLst>
</a:theme>
</file>

<file path=ppt/theme/theme2.xml><?xml version="1.0" encoding="utf-8"?>
<a:theme xmlns:a="http://schemas.openxmlformats.org/drawingml/2006/main" name="11.04.18_Opioid Epidemic_Whelan George  Schneider_rev">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Advantage">
  <a:themeElements>
    <a:clrScheme name="ACGME Theme">
      <a:dk1>
        <a:srgbClr val="000000"/>
      </a:dk1>
      <a:lt1>
        <a:sysClr val="window" lastClr="FFFFFF"/>
      </a:lt1>
      <a:dk2>
        <a:srgbClr val="5D7880"/>
      </a:dk2>
      <a:lt2>
        <a:srgbClr val="DEDEE0"/>
      </a:lt2>
      <a:accent1>
        <a:srgbClr val="FF1300"/>
      </a:accent1>
      <a:accent2>
        <a:srgbClr val="5A7681"/>
      </a:accent2>
      <a:accent3>
        <a:srgbClr val="622F7C"/>
      </a:accent3>
      <a:accent4>
        <a:srgbClr val="056735"/>
      </a:accent4>
      <a:accent5>
        <a:srgbClr val="00728F"/>
      </a:accent5>
      <a:accent6>
        <a:srgbClr val="144B8E"/>
      </a:accent6>
      <a:hlink>
        <a:srgbClr val="FF1300"/>
      </a:hlink>
      <a:folHlink>
        <a:srgbClr val="FF66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AAMC White template">
  <a:themeElements>
    <a:clrScheme name="DGK Template">
      <a:dk1>
        <a:srgbClr val="013D79"/>
      </a:dk1>
      <a:lt1>
        <a:srgbClr val="FFFFFF"/>
      </a:lt1>
      <a:dk2>
        <a:srgbClr val="013D79"/>
      </a:dk2>
      <a:lt2>
        <a:srgbClr val="FFFFFF"/>
      </a:lt2>
      <a:accent1>
        <a:srgbClr val="FCB040"/>
      </a:accent1>
      <a:accent2>
        <a:srgbClr val="7A003B"/>
      </a:accent2>
      <a:accent3>
        <a:srgbClr val="99D08F"/>
      </a:accent3>
      <a:accent4>
        <a:srgbClr val="1BB7AC"/>
      </a:accent4>
      <a:accent5>
        <a:srgbClr val="91A5A6"/>
      </a:accent5>
      <a:accent6>
        <a:srgbClr val="547BB2"/>
      </a:accent6>
      <a:hlink>
        <a:srgbClr val="013D79"/>
      </a:hlink>
      <a:folHlink>
        <a:srgbClr val="013D79"/>
      </a:folHlink>
    </a:clrScheme>
    <a:fontScheme name="AAMC Whit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Whit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Whit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Whi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Whit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Whit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Whit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Whit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Whit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Whit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1">
        <a:dk1>
          <a:srgbClr val="092F6D"/>
        </a:dk1>
        <a:lt1>
          <a:srgbClr val="F9F9F9"/>
        </a:lt1>
        <a:dk2>
          <a:srgbClr val="092F6D"/>
        </a:dk2>
        <a:lt2>
          <a:srgbClr val="475185"/>
        </a:lt2>
        <a:accent1>
          <a:srgbClr val="CE6F18"/>
        </a:accent1>
        <a:accent2>
          <a:srgbClr val="C1C83F"/>
        </a:accent2>
        <a:accent3>
          <a:srgbClr val="FBFBFB"/>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2">
        <a:dk1>
          <a:srgbClr val="092F6D"/>
        </a:dk1>
        <a:lt1>
          <a:srgbClr val="FFFFFF"/>
        </a:lt1>
        <a:dk2>
          <a:srgbClr val="092F6D"/>
        </a:dk2>
        <a:lt2>
          <a:srgbClr val="475185"/>
        </a:lt2>
        <a:accent1>
          <a:srgbClr val="CE6F18"/>
        </a:accent1>
        <a:accent2>
          <a:srgbClr val="C1C83F"/>
        </a:accent2>
        <a:accent3>
          <a:srgbClr val="FFFFFF"/>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3">
        <a:dk1>
          <a:srgbClr val="092F6D"/>
        </a:dk1>
        <a:lt1>
          <a:srgbClr val="FFFFFF"/>
        </a:lt1>
        <a:dk2>
          <a:srgbClr val="092F6D"/>
        </a:dk2>
        <a:lt2>
          <a:srgbClr val="475185"/>
        </a:lt2>
        <a:accent1>
          <a:srgbClr val="800000"/>
        </a:accent1>
        <a:accent2>
          <a:srgbClr val="809195"/>
        </a:accent2>
        <a:accent3>
          <a:srgbClr val="FFFFFF"/>
        </a:accent3>
        <a:accent4>
          <a:srgbClr val="06275C"/>
        </a:accent4>
        <a:accent5>
          <a:srgbClr val="C0AAAA"/>
        </a:accent5>
        <a:accent6>
          <a:srgbClr val="738387"/>
        </a:accent6>
        <a:hlink>
          <a:srgbClr val="092F6D"/>
        </a:hlink>
        <a:folHlink>
          <a:srgbClr val="256F4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eadership" id="{2F1DF4B9-2CA5-4B3D-B56D-1511D01C367E}" vid="{735B845F-FEB0-45A1-95F0-A44774E56E14}"/>
    </a:ext>
  </a:extLst>
</a:theme>
</file>

<file path=ppt/theme/theme7.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68741703D3A64EA99398EE1EDD2873" ma:contentTypeVersion="12" ma:contentTypeDescription="Create a new document." ma:contentTypeScope="" ma:versionID="d23414bc590e4da2339f3746b70bf55b">
  <xsd:schema xmlns:xsd="http://www.w3.org/2001/XMLSchema" xmlns:xs="http://www.w3.org/2001/XMLSchema" xmlns:p="http://schemas.microsoft.com/office/2006/metadata/properties" xmlns:ns2="bdd8fbc7-3740-48ce-a37b-3b8bec9af8ab" xmlns:ns3="6e79b4fc-fec1-440d-8484-e5727b15e52f" targetNamespace="http://schemas.microsoft.com/office/2006/metadata/properties" ma:root="true" ma:fieldsID="ca3318f5d9f079ccc6ec286c2d2919c2" ns2:_="" ns3:_="">
    <xsd:import namespace="bdd8fbc7-3740-48ce-a37b-3b8bec9af8ab"/>
    <xsd:import namespace="6e79b4fc-fec1-440d-8484-e5727b15e52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d8fbc7-3740-48ce-a37b-3b8bec9af8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da1ba52-7d3b-4811-9808-5c9985ea5130"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e79b4fc-fec1-440d-8484-e5727b15e52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dd8fbc7-3740-48ce-a37b-3b8bec9af8a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28355EB-131A-409D-90A7-DBDFAB39D9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d8fbc7-3740-48ce-a37b-3b8bec9af8ab"/>
    <ds:schemaRef ds:uri="6e79b4fc-fec1-440d-8484-e5727b15e5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1DB35D-8F26-4078-8BA4-6D3372E25F1C}">
  <ds:schemaRefs>
    <ds:schemaRef ds:uri="http://schemas.microsoft.com/sharepoint/v3/contenttype/forms"/>
  </ds:schemaRefs>
</ds:datastoreItem>
</file>

<file path=customXml/itemProps3.xml><?xml version="1.0" encoding="utf-8"?>
<ds:datastoreItem xmlns:ds="http://schemas.openxmlformats.org/officeDocument/2006/customXml" ds:itemID="{F9D6D3EE-3932-40C8-A477-F1734326E37B}">
  <ds:schemaRefs>
    <ds:schemaRef ds:uri="http://schemas.microsoft.com/office/2006/documentManagement/types"/>
    <ds:schemaRef ds:uri="http://purl.org/dc/terms/"/>
    <ds:schemaRef ds:uri="6e79b4fc-fec1-440d-8484-e5727b15e52f"/>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bdd8fbc7-3740-48ce-a37b-3b8bec9af8a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Assessment of Resident Readiness_Results Pilot 1_FIGURES_1_6_21</Template>
  <TotalTime>11376</TotalTime>
  <Words>2259</Words>
  <Application>Microsoft Office PowerPoint</Application>
  <PresentationFormat>Widescreen</PresentationFormat>
  <Paragraphs>192</Paragraphs>
  <Slides>16</Slides>
  <Notes>14</Notes>
  <HiddenSlides>0</HiddenSlides>
  <MMClips>0</MMClips>
  <ScaleCrop>false</ScaleCrop>
  <HeadingPairs>
    <vt:vector size="4" baseType="variant">
      <vt:variant>
        <vt:lpstr>Theme</vt:lpstr>
      </vt:variant>
      <vt:variant>
        <vt:i4>7</vt:i4>
      </vt:variant>
      <vt:variant>
        <vt:lpstr>Slide Titles</vt:lpstr>
      </vt:variant>
      <vt:variant>
        <vt:i4>16</vt:i4>
      </vt:variant>
    </vt:vector>
  </HeadingPairs>
  <TitlesOfParts>
    <vt:vector size="23" baseType="lpstr">
      <vt:lpstr>AAMC Blue template</vt:lpstr>
      <vt:lpstr>11.04.18_Opioid Epidemic_Whelan George  Schneider_rev</vt:lpstr>
      <vt:lpstr>1_Office Theme</vt:lpstr>
      <vt:lpstr>2_Office Theme</vt:lpstr>
      <vt:lpstr>1_Advantage</vt:lpstr>
      <vt:lpstr>2_AAMC White template</vt:lpstr>
      <vt:lpstr>Retrospect</vt:lpstr>
      <vt:lpstr>Defining and Aligning Foundational Competencies for UME: Introducing A New Competency Initiative</vt:lpstr>
      <vt:lpstr>Welcome to the Discussion Forum!</vt:lpstr>
      <vt:lpstr>Project Aim</vt:lpstr>
      <vt:lpstr>Goal Statement </vt:lpstr>
      <vt:lpstr>Cross-Continuum Consensus on Core Competencies, 2014 </vt:lpstr>
      <vt:lpstr>Core Competency Domains, 1999</vt:lpstr>
      <vt:lpstr>Competencies Across the Continuum:  Foundational (UME) Competencies for Our Shared Framework</vt:lpstr>
      <vt:lpstr>Project Phases: 1-4</vt:lpstr>
      <vt:lpstr>Phase 1: Collaborative Planning  (September 2021 – July 2022)</vt:lpstr>
      <vt:lpstr>Advisory Committee*</vt:lpstr>
      <vt:lpstr>Phase 2: Community Discussions and Landscape Review (August – December 2022)</vt:lpstr>
      <vt:lpstr>Phase 3: Development (~December 2022 – November 2023)</vt:lpstr>
      <vt:lpstr>Working Group</vt:lpstr>
      <vt:lpstr>Step 4: Dissemination (~December 2023+)</vt:lpstr>
      <vt:lpstr>We look forward to hearing from you! </vt:lpstr>
      <vt:lpstr>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Howley</dc:creator>
  <cp:lastModifiedBy>Lisa Howley</cp:lastModifiedBy>
  <cp:revision>113</cp:revision>
  <cp:lastPrinted>2021-09-14T20:49:04Z</cp:lastPrinted>
  <dcterms:created xsi:type="dcterms:W3CDTF">2021-09-14T19:38:20Z</dcterms:created>
  <dcterms:modified xsi:type="dcterms:W3CDTF">2022-12-05T22:41:06Z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0x0101007E68741703D3A64EA99398EE1EDD2873</vt:lpwstr>
  </property>
  <property fmtid="{D5CDD505-2E9C-101B-9397-08002B2CF9AE}" pid="3" name="MediaServiceImageTags">
    <vt:lpwstr/>
  </property>
</Properties>
</file>