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6.xml" ContentType="application/vnd.openxmlformats-officedocument.drawingml.diagramLayout+xml"/>
  <Override PartName="/ppt/theme/theme1.xml" ContentType="application/vnd.openxmlformats-officedocument.theme+xml"/>
  <Override PartName="/ppt/diagrams/drawing5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28"/>
  </p:notesMasterIdLst>
  <p:sldIdLst>
    <p:sldId id="282" r:id="rId2"/>
    <p:sldId id="354" r:id="rId3"/>
    <p:sldId id="258" r:id="rId4"/>
    <p:sldId id="260" r:id="rId5"/>
    <p:sldId id="283" r:id="rId6"/>
    <p:sldId id="289" r:id="rId7"/>
    <p:sldId id="291" r:id="rId8"/>
    <p:sldId id="263" r:id="rId9"/>
    <p:sldId id="264" r:id="rId10"/>
    <p:sldId id="284" r:id="rId11"/>
    <p:sldId id="279" r:id="rId12"/>
    <p:sldId id="266" r:id="rId13"/>
    <p:sldId id="267" r:id="rId14"/>
    <p:sldId id="268" r:id="rId15"/>
    <p:sldId id="269" r:id="rId16"/>
    <p:sldId id="270" r:id="rId17"/>
    <p:sldId id="271" r:id="rId18"/>
    <p:sldId id="286" r:id="rId19"/>
    <p:sldId id="273" r:id="rId20"/>
    <p:sldId id="259" r:id="rId21"/>
    <p:sldId id="287" r:id="rId22"/>
    <p:sldId id="275" r:id="rId23"/>
    <p:sldId id="276" r:id="rId24"/>
    <p:sldId id="277" r:id="rId25"/>
    <p:sldId id="278" r:id="rId26"/>
    <p:sldId id="29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6185"/>
    <a:srgbClr val="352986"/>
    <a:srgbClr val="E9E9E9"/>
    <a:srgbClr val="D3D3D3"/>
    <a:srgbClr val="D7B6AB"/>
    <a:srgbClr val="DA9983"/>
    <a:srgbClr val="E9713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76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F5F7B8-3384-4CE6-85F8-B598F112B3C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4D4B12-89AC-439F-AB1F-DCD095C77A28}">
      <dgm:prSet/>
      <dgm:spPr/>
      <dgm:t>
        <a:bodyPr/>
        <a:lstStyle/>
        <a:p>
          <a:r>
            <a:rPr lang="en-US" dirty="0"/>
            <a:t>Enumerate</a:t>
          </a:r>
        </a:p>
      </dgm:t>
    </dgm:pt>
    <dgm:pt modelId="{54007280-E765-4A74-819B-4B4BB5434892}" type="parTrans" cxnId="{6F56AE1F-488E-4F38-8C5E-404C1890E3EA}">
      <dgm:prSet/>
      <dgm:spPr/>
      <dgm:t>
        <a:bodyPr/>
        <a:lstStyle/>
        <a:p>
          <a:endParaRPr lang="en-US"/>
        </a:p>
      </dgm:t>
    </dgm:pt>
    <dgm:pt modelId="{FB7DC4BA-7D47-429A-AE5D-2E41A769F685}" type="sibTrans" cxnId="{6F56AE1F-488E-4F38-8C5E-404C1890E3EA}">
      <dgm:prSet/>
      <dgm:spPr/>
      <dgm:t>
        <a:bodyPr/>
        <a:lstStyle/>
        <a:p>
          <a:endParaRPr lang="en-US"/>
        </a:p>
      </dgm:t>
    </dgm:pt>
    <dgm:pt modelId="{A693E37C-92D2-420D-8927-D81E5D08D2B2}">
      <dgm:prSet/>
      <dgm:spPr/>
      <dgm:t>
        <a:bodyPr/>
        <a:lstStyle/>
        <a:p>
          <a:pPr>
            <a:buFontTx/>
            <a:buNone/>
          </a:pPr>
          <a:r>
            <a:rPr lang="en-US" dirty="0"/>
            <a:t>the steps in the research process.</a:t>
          </a:r>
        </a:p>
      </dgm:t>
    </dgm:pt>
    <dgm:pt modelId="{3C1BC2FE-701A-49E0-9DA0-60BD493298C6}" type="parTrans" cxnId="{83EA1355-ABC8-42A8-BE08-37F36FEE382C}">
      <dgm:prSet/>
      <dgm:spPr/>
      <dgm:t>
        <a:bodyPr/>
        <a:lstStyle/>
        <a:p>
          <a:endParaRPr lang="en-US"/>
        </a:p>
      </dgm:t>
    </dgm:pt>
    <dgm:pt modelId="{CD756198-D9FF-49CF-8028-C6DA7402E8EA}" type="sibTrans" cxnId="{83EA1355-ABC8-42A8-BE08-37F36FEE382C}">
      <dgm:prSet/>
      <dgm:spPr/>
      <dgm:t>
        <a:bodyPr/>
        <a:lstStyle/>
        <a:p>
          <a:endParaRPr lang="en-US"/>
        </a:p>
      </dgm:t>
    </dgm:pt>
    <dgm:pt modelId="{BA53A699-6042-4307-B511-698DAE2231AF}">
      <dgm:prSet/>
      <dgm:spPr/>
      <dgm:t>
        <a:bodyPr/>
        <a:lstStyle/>
        <a:p>
          <a:r>
            <a:rPr lang="en-US" dirty="0"/>
            <a:t>Differentiate</a:t>
          </a:r>
        </a:p>
      </dgm:t>
    </dgm:pt>
    <dgm:pt modelId="{D2B077DC-9F80-4285-83CE-10FEEF567877}" type="parTrans" cxnId="{83736C11-EED7-4BF3-B3F8-87E6C7E71DC3}">
      <dgm:prSet/>
      <dgm:spPr/>
      <dgm:t>
        <a:bodyPr/>
        <a:lstStyle/>
        <a:p>
          <a:endParaRPr lang="en-US"/>
        </a:p>
      </dgm:t>
    </dgm:pt>
    <dgm:pt modelId="{636DDD6A-A489-47A3-B4E6-64AB10C4FA6B}" type="sibTrans" cxnId="{83736C11-EED7-4BF3-B3F8-87E6C7E71DC3}">
      <dgm:prSet/>
      <dgm:spPr/>
      <dgm:t>
        <a:bodyPr/>
        <a:lstStyle/>
        <a:p>
          <a:endParaRPr lang="en-US"/>
        </a:p>
      </dgm:t>
    </dgm:pt>
    <dgm:pt modelId="{EFC5A021-2F73-4E2A-8903-B1D77DAA519B}">
      <dgm:prSet/>
      <dgm:spPr/>
      <dgm:t>
        <a:bodyPr/>
        <a:lstStyle/>
        <a:p>
          <a:pPr>
            <a:buFontTx/>
            <a:buNone/>
          </a:pPr>
          <a:r>
            <a:rPr lang="en-US" dirty="0"/>
            <a:t>research from non-research activities.</a:t>
          </a:r>
        </a:p>
      </dgm:t>
    </dgm:pt>
    <dgm:pt modelId="{B39469EC-2279-4603-BF59-C9D226699778}" type="parTrans" cxnId="{802AD047-03A4-4A66-8A11-4326ABA849A3}">
      <dgm:prSet/>
      <dgm:spPr/>
      <dgm:t>
        <a:bodyPr/>
        <a:lstStyle/>
        <a:p>
          <a:endParaRPr lang="en-US"/>
        </a:p>
      </dgm:t>
    </dgm:pt>
    <dgm:pt modelId="{4A12C3CF-73FD-4803-A97C-135335B8C448}" type="sibTrans" cxnId="{802AD047-03A4-4A66-8A11-4326ABA849A3}">
      <dgm:prSet/>
      <dgm:spPr/>
      <dgm:t>
        <a:bodyPr/>
        <a:lstStyle/>
        <a:p>
          <a:endParaRPr lang="en-US"/>
        </a:p>
      </dgm:t>
    </dgm:pt>
    <dgm:pt modelId="{ED460885-9886-4EB2-B5C2-9975D00F9D86}">
      <dgm:prSet/>
      <dgm:spPr/>
      <dgm:t>
        <a:bodyPr/>
        <a:lstStyle/>
        <a:p>
          <a:r>
            <a:rPr lang="en-US" dirty="0"/>
            <a:t>Apply</a:t>
          </a:r>
        </a:p>
      </dgm:t>
    </dgm:pt>
    <dgm:pt modelId="{35308969-663E-4C17-B718-37B253D7C5C9}" type="parTrans" cxnId="{EFC5281E-03EE-404B-A83B-D188B437EFF0}">
      <dgm:prSet/>
      <dgm:spPr/>
      <dgm:t>
        <a:bodyPr/>
        <a:lstStyle/>
        <a:p>
          <a:endParaRPr lang="en-US"/>
        </a:p>
      </dgm:t>
    </dgm:pt>
    <dgm:pt modelId="{7D923FD2-54D4-444F-8DF5-7B3E286B48EC}" type="sibTrans" cxnId="{EFC5281E-03EE-404B-A83B-D188B437EFF0}">
      <dgm:prSet/>
      <dgm:spPr/>
      <dgm:t>
        <a:bodyPr/>
        <a:lstStyle/>
        <a:p>
          <a:endParaRPr lang="en-US"/>
        </a:p>
      </dgm:t>
    </dgm:pt>
    <dgm:pt modelId="{6107A5FB-C780-4DA9-82EA-573236D2B86B}">
      <dgm:prSet/>
      <dgm:spPr/>
      <dgm:t>
        <a:bodyPr/>
        <a:lstStyle/>
        <a:p>
          <a:pPr>
            <a:buFontTx/>
            <a:buNone/>
          </a:pPr>
          <a:r>
            <a:rPr lang="en-US" dirty="0"/>
            <a:t>this knowledge to a potential research project.</a:t>
          </a:r>
        </a:p>
      </dgm:t>
    </dgm:pt>
    <dgm:pt modelId="{5A2F7173-B5CE-45E3-A00D-1AD8D9E5DB1B}" type="parTrans" cxnId="{75F48A7D-2D71-4077-B0A7-C687DAC17476}">
      <dgm:prSet/>
      <dgm:spPr/>
      <dgm:t>
        <a:bodyPr/>
        <a:lstStyle/>
        <a:p>
          <a:endParaRPr lang="en-US"/>
        </a:p>
      </dgm:t>
    </dgm:pt>
    <dgm:pt modelId="{894631DD-5779-432B-930C-21BA81229792}" type="sibTrans" cxnId="{75F48A7D-2D71-4077-B0A7-C687DAC17476}">
      <dgm:prSet/>
      <dgm:spPr/>
      <dgm:t>
        <a:bodyPr/>
        <a:lstStyle/>
        <a:p>
          <a:endParaRPr lang="en-US"/>
        </a:p>
      </dgm:t>
    </dgm:pt>
    <dgm:pt modelId="{74B4413A-A2B9-4071-984C-DC3BCA7AEBAD}">
      <dgm:prSet/>
      <dgm:spPr/>
      <dgm:t>
        <a:bodyPr/>
        <a:lstStyle/>
        <a:p>
          <a:r>
            <a:rPr lang="en-US" dirty="0"/>
            <a:t>Determine</a:t>
          </a:r>
        </a:p>
      </dgm:t>
    </dgm:pt>
    <dgm:pt modelId="{DD2CFC45-B347-4D09-A801-1598D8173D43}" type="parTrans" cxnId="{69689C5B-C081-4C19-B777-1C659A4AC20A}">
      <dgm:prSet/>
      <dgm:spPr/>
      <dgm:t>
        <a:bodyPr/>
        <a:lstStyle/>
        <a:p>
          <a:endParaRPr lang="en-US"/>
        </a:p>
      </dgm:t>
    </dgm:pt>
    <dgm:pt modelId="{FE0F2BE3-48EB-4F99-A228-D89271EF0983}" type="sibTrans" cxnId="{69689C5B-C081-4C19-B777-1C659A4AC20A}">
      <dgm:prSet/>
      <dgm:spPr/>
      <dgm:t>
        <a:bodyPr/>
        <a:lstStyle/>
        <a:p>
          <a:endParaRPr lang="en-US"/>
        </a:p>
      </dgm:t>
    </dgm:pt>
    <dgm:pt modelId="{88038F63-84DE-4910-B130-A42C366AC76A}">
      <dgm:prSet/>
      <dgm:spPr/>
      <dgm:t>
        <a:bodyPr/>
        <a:lstStyle/>
        <a:p>
          <a:pPr>
            <a:buFontTx/>
            <a:buNone/>
          </a:pPr>
          <a:r>
            <a:rPr lang="en-US" dirty="0"/>
            <a:t>where to find research opportunities.</a:t>
          </a:r>
        </a:p>
      </dgm:t>
    </dgm:pt>
    <dgm:pt modelId="{85B60C1A-AA3C-41E9-B3FA-DA815F2BF575}" type="parTrans" cxnId="{357C098F-3DBC-4ACB-BD1B-A611E8EE7CA6}">
      <dgm:prSet/>
      <dgm:spPr/>
      <dgm:t>
        <a:bodyPr/>
        <a:lstStyle/>
        <a:p>
          <a:endParaRPr lang="en-US"/>
        </a:p>
      </dgm:t>
    </dgm:pt>
    <dgm:pt modelId="{55429410-F9EB-4CB1-B95F-EA4AB8047AA7}" type="sibTrans" cxnId="{357C098F-3DBC-4ACB-BD1B-A611E8EE7CA6}">
      <dgm:prSet/>
      <dgm:spPr/>
      <dgm:t>
        <a:bodyPr/>
        <a:lstStyle/>
        <a:p>
          <a:endParaRPr lang="en-US"/>
        </a:p>
      </dgm:t>
    </dgm:pt>
    <dgm:pt modelId="{79FB9B6E-CA2A-4DB5-B1BA-7926BC740F5A}">
      <dgm:prSet/>
      <dgm:spPr/>
      <dgm:t>
        <a:bodyPr/>
        <a:lstStyle/>
        <a:p>
          <a:r>
            <a:rPr lang="en-US" dirty="0"/>
            <a:t>Identify</a:t>
          </a:r>
        </a:p>
      </dgm:t>
    </dgm:pt>
    <dgm:pt modelId="{AE2EE15D-0F8C-4D43-85CF-5197C45FC1F5}" type="parTrans" cxnId="{ACE68581-2CE5-4D74-AA7D-B9F9DE45B0A7}">
      <dgm:prSet/>
      <dgm:spPr/>
      <dgm:t>
        <a:bodyPr/>
        <a:lstStyle/>
        <a:p>
          <a:endParaRPr lang="en-US"/>
        </a:p>
      </dgm:t>
    </dgm:pt>
    <dgm:pt modelId="{BEDE641D-ACF3-4D07-8609-B83006368F29}" type="sibTrans" cxnId="{ACE68581-2CE5-4D74-AA7D-B9F9DE45B0A7}">
      <dgm:prSet/>
      <dgm:spPr/>
      <dgm:t>
        <a:bodyPr/>
        <a:lstStyle/>
        <a:p>
          <a:endParaRPr lang="en-US"/>
        </a:p>
      </dgm:t>
    </dgm:pt>
    <dgm:pt modelId="{B7101C6C-C5C5-40E8-9E48-A8DF01A20FBE}">
      <dgm:prSet/>
      <dgm:spPr/>
      <dgm:t>
        <a:bodyPr/>
        <a:lstStyle/>
        <a:p>
          <a:pPr>
            <a:buFontTx/>
            <a:buNone/>
          </a:pPr>
          <a:r>
            <a:rPr lang="en-US" dirty="0"/>
            <a:t>qualities of a good mentor-mentee relationship.</a:t>
          </a:r>
        </a:p>
      </dgm:t>
    </dgm:pt>
    <dgm:pt modelId="{270030D6-EB40-4893-9180-DF415C781A95}" type="parTrans" cxnId="{46CBECD5-8C19-4779-AD7E-10424BA5DB44}">
      <dgm:prSet/>
      <dgm:spPr/>
      <dgm:t>
        <a:bodyPr/>
        <a:lstStyle/>
        <a:p>
          <a:endParaRPr lang="en-US"/>
        </a:p>
      </dgm:t>
    </dgm:pt>
    <dgm:pt modelId="{5C6B3037-4008-4709-9193-601B1BA04913}" type="sibTrans" cxnId="{46CBECD5-8C19-4779-AD7E-10424BA5DB44}">
      <dgm:prSet/>
      <dgm:spPr/>
      <dgm:t>
        <a:bodyPr/>
        <a:lstStyle/>
        <a:p>
          <a:endParaRPr lang="en-US"/>
        </a:p>
      </dgm:t>
    </dgm:pt>
    <dgm:pt modelId="{56DEC930-23E4-405D-9A33-9DE881CC0261}">
      <dgm:prSet/>
      <dgm:spPr/>
      <dgm:t>
        <a:bodyPr/>
        <a:lstStyle/>
        <a:p>
          <a:r>
            <a:rPr lang="en-US"/>
            <a:t>Identify</a:t>
          </a:r>
        </a:p>
      </dgm:t>
    </dgm:pt>
    <dgm:pt modelId="{0969D6D1-6883-4DD6-A33E-3AAC545E01AD}" type="parTrans" cxnId="{017DACF3-C0F9-4DE5-A603-794733F82381}">
      <dgm:prSet/>
      <dgm:spPr/>
      <dgm:t>
        <a:bodyPr/>
        <a:lstStyle/>
        <a:p>
          <a:endParaRPr lang="en-US"/>
        </a:p>
      </dgm:t>
    </dgm:pt>
    <dgm:pt modelId="{CB02DA6E-C1B5-4841-90DD-89112E8A905D}" type="sibTrans" cxnId="{017DACF3-C0F9-4DE5-A603-794733F82381}">
      <dgm:prSet/>
      <dgm:spPr/>
      <dgm:t>
        <a:bodyPr/>
        <a:lstStyle/>
        <a:p>
          <a:endParaRPr lang="en-US"/>
        </a:p>
      </dgm:t>
    </dgm:pt>
    <dgm:pt modelId="{261813BE-B480-408C-B53D-6D714A5A6CC0}">
      <dgm:prSet/>
      <dgm:spPr/>
      <dgm:t>
        <a:bodyPr/>
        <a:lstStyle/>
        <a:p>
          <a:pPr>
            <a:buFontTx/>
            <a:buNone/>
          </a:pPr>
          <a:r>
            <a:rPr lang="en-US" dirty="0"/>
            <a:t>research activities that can enhance residency applications.</a:t>
          </a:r>
        </a:p>
      </dgm:t>
    </dgm:pt>
    <dgm:pt modelId="{785F9111-1A6D-4ACD-8665-B68F543C445D}" type="parTrans" cxnId="{B2DB0CD2-F71A-4BE8-BE21-23FDB65AB94E}">
      <dgm:prSet/>
      <dgm:spPr/>
      <dgm:t>
        <a:bodyPr/>
        <a:lstStyle/>
        <a:p>
          <a:endParaRPr lang="en-US"/>
        </a:p>
      </dgm:t>
    </dgm:pt>
    <dgm:pt modelId="{D0DC7402-101D-4EA0-B88F-26DB75CEBF48}" type="sibTrans" cxnId="{B2DB0CD2-F71A-4BE8-BE21-23FDB65AB94E}">
      <dgm:prSet/>
      <dgm:spPr/>
      <dgm:t>
        <a:bodyPr/>
        <a:lstStyle/>
        <a:p>
          <a:endParaRPr lang="en-US"/>
        </a:p>
      </dgm:t>
    </dgm:pt>
    <dgm:pt modelId="{8FEB5B7D-9BEE-4E32-9BAD-92A010185FCC}">
      <dgm:prSet/>
      <dgm:spPr/>
      <dgm:t>
        <a:bodyPr/>
        <a:lstStyle/>
        <a:p>
          <a:r>
            <a:rPr lang="en-US" dirty="0"/>
            <a:t>Support</a:t>
          </a:r>
        </a:p>
      </dgm:t>
    </dgm:pt>
    <dgm:pt modelId="{7257AF6C-7FB4-4D12-95CA-3036BB563800}" type="parTrans" cxnId="{468514F7-947E-4D3A-AE62-6D64D88CEC74}">
      <dgm:prSet/>
      <dgm:spPr/>
      <dgm:t>
        <a:bodyPr/>
        <a:lstStyle/>
        <a:p>
          <a:endParaRPr lang="en-US"/>
        </a:p>
      </dgm:t>
    </dgm:pt>
    <dgm:pt modelId="{B66E1B68-2EFA-4EDD-962D-832CB2A03AAA}" type="sibTrans" cxnId="{468514F7-947E-4D3A-AE62-6D64D88CEC74}">
      <dgm:prSet/>
      <dgm:spPr/>
      <dgm:t>
        <a:bodyPr/>
        <a:lstStyle/>
        <a:p>
          <a:endParaRPr lang="en-US"/>
        </a:p>
      </dgm:t>
    </dgm:pt>
    <dgm:pt modelId="{07B06DB2-B4FA-41A8-8247-CEE502CEE694}">
      <dgm:prSet/>
      <dgm:spPr/>
      <dgm:t>
        <a:bodyPr/>
        <a:lstStyle/>
        <a:p>
          <a:pPr>
            <a:buFontTx/>
            <a:buNone/>
          </a:pPr>
          <a:r>
            <a:rPr lang="en-US" dirty="0"/>
            <a:t>attending physicians and other research team members.</a:t>
          </a:r>
        </a:p>
      </dgm:t>
    </dgm:pt>
    <dgm:pt modelId="{4C2AB3C2-A2BF-4190-95FE-C85AE012D2D5}" type="parTrans" cxnId="{A38E69AA-6F04-4235-AB22-31F5EFA9C1EB}">
      <dgm:prSet/>
      <dgm:spPr/>
      <dgm:t>
        <a:bodyPr/>
        <a:lstStyle/>
        <a:p>
          <a:endParaRPr lang="en-US"/>
        </a:p>
      </dgm:t>
    </dgm:pt>
    <dgm:pt modelId="{BDD37B24-A8B9-4D4B-B461-BCFD3B91DAD9}" type="sibTrans" cxnId="{A38E69AA-6F04-4235-AB22-31F5EFA9C1EB}">
      <dgm:prSet/>
      <dgm:spPr/>
      <dgm:t>
        <a:bodyPr/>
        <a:lstStyle/>
        <a:p>
          <a:endParaRPr lang="en-US"/>
        </a:p>
      </dgm:t>
    </dgm:pt>
    <dgm:pt modelId="{3A2BA9BF-5651-4102-BC02-83D80F3E2A39}" type="pres">
      <dgm:prSet presAssocID="{CDF5F7B8-3384-4CE6-85F8-B598F112B3CD}" presName="Name0" presStyleCnt="0">
        <dgm:presLayoutVars>
          <dgm:dir/>
          <dgm:animLvl val="lvl"/>
          <dgm:resizeHandles val="exact"/>
        </dgm:presLayoutVars>
      </dgm:prSet>
      <dgm:spPr/>
    </dgm:pt>
    <dgm:pt modelId="{AE6E9BB9-5CEC-4B10-A1D1-D3ACA75A0619}" type="pres">
      <dgm:prSet presAssocID="{564D4B12-89AC-439F-AB1F-DCD095C77A28}" presName="linNode" presStyleCnt="0"/>
      <dgm:spPr/>
    </dgm:pt>
    <dgm:pt modelId="{59E16D3E-DFA8-4F75-9559-8BFAADEC3B29}" type="pres">
      <dgm:prSet presAssocID="{564D4B12-89AC-439F-AB1F-DCD095C77A28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8E3D83E9-BE30-472D-BC47-F29BE0895734}" type="pres">
      <dgm:prSet presAssocID="{564D4B12-89AC-439F-AB1F-DCD095C77A28}" presName="descendantText" presStyleLbl="alignAccFollowNode1" presStyleIdx="0" presStyleCnt="7">
        <dgm:presLayoutVars>
          <dgm:bulletEnabled val="1"/>
        </dgm:presLayoutVars>
      </dgm:prSet>
      <dgm:spPr/>
    </dgm:pt>
    <dgm:pt modelId="{4BA822F4-AE16-4CC1-B6E6-63672832DC91}" type="pres">
      <dgm:prSet presAssocID="{FB7DC4BA-7D47-429A-AE5D-2E41A769F685}" presName="sp" presStyleCnt="0"/>
      <dgm:spPr/>
    </dgm:pt>
    <dgm:pt modelId="{1105C7A6-7B41-4197-AEED-6FF0474AA7FC}" type="pres">
      <dgm:prSet presAssocID="{BA53A699-6042-4307-B511-698DAE2231AF}" presName="linNode" presStyleCnt="0"/>
      <dgm:spPr/>
    </dgm:pt>
    <dgm:pt modelId="{5965DBEC-B4D4-472C-B79A-2A4B312330CC}" type="pres">
      <dgm:prSet presAssocID="{BA53A699-6042-4307-B511-698DAE2231AF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39EFC27B-752E-4F58-BCEE-CD3F80ADD067}" type="pres">
      <dgm:prSet presAssocID="{BA53A699-6042-4307-B511-698DAE2231AF}" presName="descendantText" presStyleLbl="alignAccFollowNode1" presStyleIdx="1" presStyleCnt="7">
        <dgm:presLayoutVars>
          <dgm:bulletEnabled val="1"/>
        </dgm:presLayoutVars>
      </dgm:prSet>
      <dgm:spPr/>
    </dgm:pt>
    <dgm:pt modelId="{C6910599-100D-4A12-8910-F0E6EE507BBD}" type="pres">
      <dgm:prSet presAssocID="{636DDD6A-A489-47A3-B4E6-64AB10C4FA6B}" presName="sp" presStyleCnt="0"/>
      <dgm:spPr/>
    </dgm:pt>
    <dgm:pt modelId="{4AB658E4-EDCE-4BF0-ADC3-7346C9F5C4CA}" type="pres">
      <dgm:prSet presAssocID="{ED460885-9886-4EB2-B5C2-9975D00F9D86}" presName="linNode" presStyleCnt="0"/>
      <dgm:spPr/>
    </dgm:pt>
    <dgm:pt modelId="{C8618CE8-0DAB-4749-8CA7-BF9C7064B422}" type="pres">
      <dgm:prSet presAssocID="{ED460885-9886-4EB2-B5C2-9975D00F9D86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29464D74-404D-4F97-B484-1FC5BB42A86E}" type="pres">
      <dgm:prSet presAssocID="{ED460885-9886-4EB2-B5C2-9975D00F9D86}" presName="descendantText" presStyleLbl="alignAccFollowNode1" presStyleIdx="2" presStyleCnt="7">
        <dgm:presLayoutVars>
          <dgm:bulletEnabled val="1"/>
        </dgm:presLayoutVars>
      </dgm:prSet>
      <dgm:spPr/>
    </dgm:pt>
    <dgm:pt modelId="{64BFCE8E-D78E-4864-B402-1E3A81BE2CF3}" type="pres">
      <dgm:prSet presAssocID="{7D923FD2-54D4-444F-8DF5-7B3E286B48EC}" presName="sp" presStyleCnt="0"/>
      <dgm:spPr/>
    </dgm:pt>
    <dgm:pt modelId="{4A895227-30D6-4472-8ABF-FE22C2FF5ECE}" type="pres">
      <dgm:prSet presAssocID="{74B4413A-A2B9-4071-984C-DC3BCA7AEBAD}" presName="linNode" presStyleCnt="0"/>
      <dgm:spPr/>
    </dgm:pt>
    <dgm:pt modelId="{0D7852B6-5056-4C2E-BC84-12691B2CC9BE}" type="pres">
      <dgm:prSet presAssocID="{74B4413A-A2B9-4071-984C-DC3BCA7AEBAD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1EABA963-2F8A-4455-B37D-AEA9612481EE}" type="pres">
      <dgm:prSet presAssocID="{74B4413A-A2B9-4071-984C-DC3BCA7AEBAD}" presName="descendantText" presStyleLbl="alignAccFollowNode1" presStyleIdx="3" presStyleCnt="7">
        <dgm:presLayoutVars>
          <dgm:bulletEnabled val="1"/>
        </dgm:presLayoutVars>
      </dgm:prSet>
      <dgm:spPr/>
    </dgm:pt>
    <dgm:pt modelId="{C835E843-2857-45DC-BAF5-C12302CB3066}" type="pres">
      <dgm:prSet presAssocID="{FE0F2BE3-48EB-4F99-A228-D89271EF0983}" presName="sp" presStyleCnt="0"/>
      <dgm:spPr/>
    </dgm:pt>
    <dgm:pt modelId="{EC29433A-059F-4964-BB83-CE974827E080}" type="pres">
      <dgm:prSet presAssocID="{79FB9B6E-CA2A-4DB5-B1BA-7926BC740F5A}" presName="linNode" presStyleCnt="0"/>
      <dgm:spPr/>
    </dgm:pt>
    <dgm:pt modelId="{94F50F54-A350-4E5A-A521-2AAD39620AFB}" type="pres">
      <dgm:prSet presAssocID="{79FB9B6E-CA2A-4DB5-B1BA-7926BC740F5A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ECEDBC84-337F-475C-83FB-45C63BAD4BE6}" type="pres">
      <dgm:prSet presAssocID="{79FB9B6E-CA2A-4DB5-B1BA-7926BC740F5A}" presName="descendantText" presStyleLbl="alignAccFollowNode1" presStyleIdx="4" presStyleCnt="7">
        <dgm:presLayoutVars>
          <dgm:bulletEnabled val="1"/>
        </dgm:presLayoutVars>
      </dgm:prSet>
      <dgm:spPr/>
    </dgm:pt>
    <dgm:pt modelId="{FEAFCC59-FB8B-4713-8B23-87856B781510}" type="pres">
      <dgm:prSet presAssocID="{BEDE641D-ACF3-4D07-8609-B83006368F29}" presName="sp" presStyleCnt="0"/>
      <dgm:spPr/>
    </dgm:pt>
    <dgm:pt modelId="{A5C8B386-86E5-4D59-A4DD-7953FC66299E}" type="pres">
      <dgm:prSet presAssocID="{56DEC930-23E4-405D-9A33-9DE881CC0261}" presName="linNode" presStyleCnt="0"/>
      <dgm:spPr/>
    </dgm:pt>
    <dgm:pt modelId="{3F24600A-CEA8-4988-B09C-7B824F6764D8}" type="pres">
      <dgm:prSet presAssocID="{56DEC930-23E4-405D-9A33-9DE881CC0261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4890567D-E371-4B05-9183-6FA824A6072F}" type="pres">
      <dgm:prSet presAssocID="{56DEC930-23E4-405D-9A33-9DE881CC0261}" presName="descendantText" presStyleLbl="alignAccFollowNode1" presStyleIdx="5" presStyleCnt="7">
        <dgm:presLayoutVars>
          <dgm:bulletEnabled val="1"/>
        </dgm:presLayoutVars>
      </dgm:prSet>
      <dgm:spPr/>
    </dgm:pt>
    <dgm:pt modelId="{5BBDD468-845F-4D68-8C32-F8BC29AB0D9D}" type="pres">
      <dgm:prSet presAssocID="{CB02DA6E-C1B5-4841-90DD-89112E8A905D}" presName="sp" presStyleCnt="0"/>
      <dgm:spPr/>
    </dgm:pt>
    <dgm:pt modelId="{8F072476-7A04-445B-AFE9-FF03C0FFE96B}" type="pres">
      <dgm:prSet presAssocID="{8FEB5B7D-9BEE-4E32-9BAD-92A010185FCC}" presName="linNode" presStyleCnt="0"/>
      <dgm:spPr/>
    </dgm:pt>
    <dgm:pt modelId="{6951C3E6-0716-4DC8-BC51-6A67261C16FF}" type="pres">
      <dgm:prSet presAssocID="{8FEB5B7D-9BEE-4E32-9BAD-92A010185FCC}" presName="parentText" presStyleLbl="node1" presStyleIdx="6" presStyleCnt="7">
        <dgm:presLayoutVars>
          <dgm:chMax val="1"/>
          <dgm:bulletEnabled val="1"/>
        </dgm:presLayoutVars>
      </dgm:prSet>
      <dgm:spPr/>
    </dgm:pt>
    <dgm:pt modelId="{72D6CD55-5CEC-408A-AB57-04A9F9CD3A75}" type="pres">
      <dgm:prSet presAssocID="{8FEB5B7D-9BEE-4E32-9BAD-92A010185FCC}" presName="descendantText" presStyleLbl="alignAccFollowNode1" presStyleIdx="6" presStyleCnt="7">
        <dgm:presLayoutVars>
          <dgm:bulletEnabled val="1"/>
        </dgm:presLayoutVars>
      </dgm:prSet>
      <dgm:spPr/>
    </dgm:pt>
  </dgm:ptLst>
  <dgm:cxnLst>
    <dgm:cxn modelId="{486D8606-23DE-410A-8243-0618716296C0}" type="presOf" srcId="{CDF5F7B8-3384-4CE6-85F8-B598F112B3CD}" destId="{3A2BA9BF-5651-4102-BC02-83D80F3E2A39}" srcOrd="0" destOrd="0" presId="urn:microsoft.com/office/officeart/2005/8/layout/vList5"/>
    <dgm:cxn modelId="{10F2340D-00B8-428F-822A-99DECE056240}" type="presOf" srcId="{ED460885-9886-4EB2-B5C2-9975D00F9D86}" destId="{C8618CE8-0DAB-4749-8CA7-BF9C7064B422}" srcOrd="0" destOrd="0" presId="urn:microsoft.com/office/officeart/2005/8/layout/vList5"/>
    <dgm:cxn modelId="{83736C11-EED7-4BF3-B3F8-87E6C7E71DC3}" srcId="{CDF5F7B8-3384-4CE6-85F8-B598F112B3CD}" destId="{BA53A699-6042-4307-B511-698DAE2231AF}" srcOrd="1" destOrd="0" parTransId="{D2B077DC-9F80-4285-83CE-10FEEF567877}" sibTransId="{636DDD6A-A489-47A3-B4E6-64AB10C4FA6B}"/>
    <dgm:cxn modelId="{EFC5281E-03EE-404B-A83B-D188B437EFF0}" srcId="{CDF5F7B8-3384-4CE6-85F8-B598F112B3CD}" destId="{ED460885-9886-4EB2-B5C2-9975D00F9D86}" srcOrd="2" destOrd="0" parTransId="{35308969-663E-4C17-B718-37B253D7C5C9}" sibTransId="{7D923FD2-54D4-444F-8DF5-7B3E286B48EC}"/>
    <dgm:cxn modelId="{6F56AE1F-488E-4F38-8C5E-404C1890E3EA}" srcId="{CDF5F7B8-3384-4CE6-85F8-B598F112B3CD}" destId="{564D4B12-89AC-439F-AB1F-DCD095C77A28}" srcOrd="0" destOrd="0" parTransId="{54007280-E765-4A74-819B-4B4BB5434892}" sibTransId="{FB7DC4BA-7D47-429A-AE5D-2E41A769F685}"/>
    <dgm:cxn modelId="{93D8E920-B89F-4FE1-A2E5-D238330FB8D2}" type="presOf" srcId="{EFC5A021-2F73-4E2A-8903-B1D77DAA519B}" destId="{39EFC27B-752E-4F58-BCEE-CD3F80ADD067}" srcOrd="0" destOrd="0" presId="urn:microsoft.com/office/officeart/2005/8/layout/vList5"/>
    <dgm:cxn modelId="{69689C5B-C081-4C19-B777-1C659A4AC20A}" srcId="{CDF5F7B8-3384-4CE6-85F8-B598F112B3CD}" destId="{74B4413A-A2B9-4071-984C-DC3BCA7AEBAD}" srcOrd="3" destOrd="0" parTransId="{DD2CFC45-B347-4D09-A801-1598D8173D43}" sibTransId="{FE0F2BE3-48EB-4F99-A228-D89271EF0983}"/>
    <dgm:cxn modelId="{802AD047-03A4-4A66-8A11-4326ABA849A3}" srcId="{BA53A699-6042-4307-B511-698DAE2231AF}" destId="{EFC5A021-2F73-4E2A-8903-B1D77DAA519B}" srcOrd="0" destOrd="0" parTransId="{B39469EC-2279-4603-BF59-C9D226699778}" sibTransId="{4A12C3CF-73FD-4803-A97C-135335B8C448}"/>
    <dgm:cxn modelId="{240AD048-A07A-430D-8182-537BA292B955}" type="presOf" srcId="{261813BE-B480-408C-B53D-6D714A5A6CC0}" destId="{4890567D-E371-4B05-9183-6FA824A6072F}" srcOrd="0" destOrd="0" presId="urn:microsoft.com/office/officeart/2005/8/layout/vList5"/>
    <dgm:cxn modelId="{528C424E-BFEF-4E6B-AD2D-C987FAC2F9EB}" type="presOf" srcId="{74B4413A-A2B9-4071-984C-DC3BCA7AEBAD}" destId="{0D7852B6-5056-4C2E-BC84-12691B2CC9BE}" srcOrd="0" destOrd="0" presId="urn:microsoft.com/office/officeart/2005/8/layout/vList5"/>
    <dgm:cxn modelId="{5399CA52-E6A8-4008-BC07-55D849BC6C33}" type="presOf" srcId="{6107A5FB-C780-4DA9-82EA-573236D2B86B}" destId="{29464D74-404D-4F97-B484-1FC5BB42A86E}" srcOrd="0" destOrd="0" presId="urn:microsoft.com/office/officeart/2005/8/layout/vList5"/>
    <dgm:cxn modelId="{83EA1355-ABC8-42A8-BE08-37F36FEE382C}" srcId="{564D4B12-89AC-439F-AB1F-DCD095C77A28}" destId="{A693E37C-92D2-420D-8927-D81E5D08D2B2}" srcOrd="0" destOrd="0" parTransId="{3C1BC2FE-701A-49E0-9DA0-60BD493298C6}" sibTransId="{CD756198-D9FF-49CF-8028-C6DA7402E8EA}"/>
    <dgm:cxn modelId="{43B23577-E087-4DCC-9F72-E000D0CFFBB1}" type="presOf" srcId="{A693E37C-92D2-420D-8927-D81E5D08D2B2}" destId="{8E3D83E9-BE30-472D-BC47-F29BE0895734}" srcOrd="0" destOrd="0" presId="urn:microsoft.com/office/officeart/2005/8/layout/vList5"/>
    <dgm:cxn modelId="{75F48A7D-2D71-4077-B0A7-C687DAC17476}" srcId="{ED460885-9886-4EB2-B5C2-9975D00F9D86}" destId="{6107A5FB-C780-4DA9-82EA-573236D2B86B}" srcOrd="0" destOrd="0" parTransId="{5A2F7173-B5CE-45E3-A00D-1AD8D9E5DB1B}" sibTransId="{894631DD-5779-432B-930C-21BA81229792}"/>
    <dgm:cxn modelId="{ACE68581-2CE5-4D74-AA7D-B9F9DE45B0A7}" srcId="{CDF5F7B8-3384-4CE6-85F8-B598F112B3CD}" destId="{79FB9B6E-CA2A-4DB5-B1BA-7926BC740F5A}" srcOrd="4" destOrd="0" parTransId="{AE2EE15D-0F8C-4D43-85CF-5197C45FC1F5}" sibTransId="{BEDE641D-ACF3-4D07-8609-B83006368F29}"/>
    <dgm:cxn modelId="{9489758A-B9B1-415F-B2ED-876018C48BAB}" type="presOf" srcId="{07B06DB2-B4FA-41A8-8247-CEE502CEE694}" destId="{72D6CD55-5CEC-408A-AB57-04A9F9CD3A75}" srcOrd="0" destOrd="0" presId="urn:microsoft.com/office/officeart/2005/8/layout/vList5"/>
    <dgm:cxn modelId="{357C098F-3DBC-4ACB-BD1B-A611E8EE7CA6}" srcId="{74B4413A-A2B9-4071-984C-DC3BCA7AEBAD}" destId="{88038F63-84DE-4910-B130-A42C366AC76A}" srcOrd="0" destOrd="0" parTransId="{85B60C1A-AA3C-41E9-B3FA-DA815F2BF575}" sibTransId="{55429410-F9EB-4CB1-B95F-EA4AB8047AA7}"/>
    <dgm:cxn modelId="{AC1E3599-3D4C-4592-8708-E7AFAF8EB5F4}" type="presOf" srcId="{88038F63-84DE-4910-B130-A42C366AC76A}" destId="{1EABA963-2F8A-4455-B37D-AEA9612481EE}" srcOrd="0" destOrd="0" presId="urn:microsoft.com/office/officeart/2005/8/layout/vList5"/>
    <dgm:cxn modelId="{A38E69AA-6F04-4235-AB22-31F5EFA9C1EB}" srcId="{8FEB5B7D-9BEE-4E32-9BAD-92A010185FCC}" destId="{07B06DB2-B4FA-41A8-8247-CEE502CEE694}" srcOrd="0" destOrd="0" parTransId="{4C2AB3C2-A2BF-4190-95FE-C85AE012D2D5}" sibTransId="{BDD37B24-A8B9-4D4B-B461-BCFD3B91DAD9}"/>
    <dgm:cxn modelId="{A7518BB1-34F6-49B8-B823-622AB52C6F82}" type="presOf" srcId="{B7101C6C-C5C5-40E8-9E48-A8DF01A20FBE}" destId="{ECEDBC84-337F-475C-83FB-45C63BAD4BE6}" srcOrd="0" destOrd="0" presId="urn:microsoft.com/office/officeart/2005/8/layout/vList5"/>
    <dgm:cxn modelId="{85A607C6-633A-4450-89B6-5707ECF84D7A}" type="presOf" srcId="{564D4B12-89AC-439F-AB1F-DCD095C77A28}" destId="{59E16D3E-DFA8-4F75-9559-8BFAADEC3B29}" srcOrd="0" destOrd="0" presId="urn:microsoft.com/office/officeart/2005/8/layout/vList5"/>
    <dgm:cxn modelId="{3953A5C6-D606-4F5C-91C5-781CBB59D63A}" type="presOf" srcId="{8FEB5B7D-9BEE-4E32-9BAD-92A010185FCC}" destId="{6951C3E6-0716-4DC8-BC51-6A67261C16FF}" srcOrd="0" destOrd="0" presId="urn:microsoft.com/office/officeart/2005/8/layout/vList5"/>
    <dgm:cxn modelId="{994E8BC7-000C-4A4A-93A6-4806A9C2CC90}" type="presOf" srcId="{BA53A699-6042-4307-B511-698DAE2231AF}" destId="{5965DBEC-B4D4-472C-B79A-2A4B312330CC}" srcOrd="0" destOrd="0" presId="urn:microsoft.com/office/officeart/2005/8/layout/vList5"/>
    <dgm:cxn modelId="{B2DB0CD2-F71A-4BE8-BE21-23FDB65AB94E}" srcId="{56DEC930-23E4-405D-9A33-9DE881CC0261}" destId="{261813BE-B480-408C-B53D-6D714A5A6CC0}" srcOrd="0" destOrd="0" parTransId="{785F9111-1A6D-4ACD-8665-B68F543C445D}" sibTransId="{D0DC7402-101D-4EA0-B88F-26DB75CEBF48}"/>
    <dgm:cxn modelId="{46CBECD5-8C19-4779-AD7E-10424BA5DB44}" srcId="{79FB9B6E-CA2A-4DB5-B1BA-7926BC740F5A}" destId="{B7101C6C-C5C5-40E8-9E48-A8DF01A20FBE}" srcOrd="0" destOrd="0" parTransId="{270030D6-EB40-4893-9180-DF415C781A95}" sibTransId="{5C6B3037-4008-4709-9193-601B1BA04913}"/>
    <dgm:cxn modelId="{AB4116D6-49D3-4CA8-97D3-D47D9DBA0E7A}" type="presOf" srcId="{79FB9B6E-CA2A-4DB5-B1BA-7926BC740F5A}" destId="{94F50F54-A350-4E5A-A521-2AAD39620AFB}" srcOrd="0" destOrd="0" presId="urn:microsoft.com/office/officeart/2005/8/layout/vList5"/>
    <dgm:cxn modelId="{017DACF3-C0F9-4DE5-A603-794733F82381}" srcId="{CDF5F7B8-3384-4CE6-85F8-B598F112B3CD}" destId="{56DEC930-23E4-405D-9A33-9DE881CC0261}" srcOrd="5" destOrd="0" parTransId="{0969D6D1-6883-4DD6-A33E-3AAC545E01AD}" sibTransId="{CB02DA6E-C1B5-4841-90DD-89112E8A905D}"/>
    <dgm:cxn modelId="{468514F7-947E-4D3A-AE62-6D64D88CEC74}" srcId="{CDF5F7B8-3384-4CE6-85F8-B598F112B3CD}" destId="{8FEB5B7D-9BEE-4E32-9BAD-92A010185FCC}" srcOrd="6" destOrd="0" parTransId="{7257AF6C-7FB4-4D12-95CA-3036BB563800}" sibTransId="{B66E1B68-2EFA-4EDD-962D-832CB2A03AAA}"/>
    <dgm:cxn modelId="{468FCEF9-695B-46C4-A3A6-A32CE5DEFFFD}" type="presOf" srcId="{56DEC930-23E4-405D-9A33-9DE881CC0261}" destId="{3F24600A-CEA8-4988-B09C-7B824F6764D8}" srcOrd="0" destOrd="0" presId="urn:microsoft.com/office/officeart/2005/8/layout/vList5"/>
    <dgm:cxn modelId="{0AE14845-4668-4425-AB3D-3BE029FD4D8B}" type="presParOf" srcId="{3A2BA9BF-5651-4102-BC02-83D80F3E2A39}" destId="{AE6E9BB9-5CEC-4B10-A1D1-D3ACA75A0619}" srcOrd="0" destOrd="0" presId="urn:microsoft.com/office/officeart/2005/8/layout/vList5"/>
    <dgm:cxn modelId="{D428199C-24AD-46BC-94B9-FBA68F8EB4F9}" type="presParOf" srcId="{AE6E9BB9-5CEC-4B10-A1D1-D3ACA75A0619}" destId="{59E16D3E-DFA8-4F75-9559-8BFAADEC3B29}" srcOrd="0" destOrd="0" presId="urn:microsoft.com/office/officeart/2005/8/layout/vList5"/>
    <dgm:cxn modelId="{F3146C6E-E919-4DF6-B959-72DBF4AF81E5}" type="presParOf" srcId="{AE6E9BB9-5CEC-4B10-A1D1-D3ACA75A0619}" destId="{8E3D83E9-BE30-472D-BC47-F29BE0895734}" srcOrd="1" destOrd="0" presId="urn:microsoft.com/office/officeart/2005/8/layout/vList5"/>
    <dgm:cxn modelId="{6C0D65E0-D37C-4C1F-A81A-FE2FC67F578B}" type="presParOf" srcId="{3A2BA9BF-5651-4102-BC02-83D80F3E2A39}" destId="{4BA822F4-AE16-4CC1-B6E6-63672832DC91}" srcOrd="1" destOrd="0" presId="urn:microsoft.com/office/officeart/2005/8/layout/vList5"/>
    <dgm:cxn modelId="{621A6178-0EE1-4777-94AC-8567FC49D866}" type="presParOf" srcId="{3A2BA9BF-5651-4102-BC02-83D80F3E2A39}" destId="{1105C7A6-7B41-4197-AEED-6FF0474AA7FC}" srcOrd="2" destOrd="0" presId="urn:microsoft.com/office/officeart/2005/8/layout/vList5"/>
    <dgm:cxn modelId="{AE3C32C3-8896-4669-9AF4-BBD82C28209A}" type="presParOf" srcId="{1105C7A6-7B41-4197-AEED-6FF0474AA7FC}" destId="{5965DBEC-B4D4-472C-B79A-2A4B312330CC}" srcOrd="0" destOrd="0" presId="urn:microsoft.com/office/officeart/2005/8/layout/vList5"/>
    <dgm:cxn modelId="{10520E1E-3B97-4987-80E6-3BAAA1BEB1B8}" type="presParOf" srcId="{1105C7A6-7B41-4197-AEED-6FF0474AA7FC}" destId="{39EFC27B-752E-4F58-BCEE-CD3F80ADD067}" srcOrd="1" destOrd="0" presId="urn:microsoft.com/office/officeart/2005/8/layout/vList5"/>
    <dgm:cxn modelId="{372A7E3A-6666-4AF2-9325-7AD188125783}" type="presParOf" srcId="{3A2BA9BF-5651-4102-BC02-83D80F3E2A39}" destId="{C6910599-100D-4A12-8910-F0E6EE507BBD}" srcOrd="3" destOrd="0" presId="urn:microsoft.com/office/officeart/2005/8/layout/vList5"/>
    <dgm:cxn modelId="{47AE598F-F0F8-49F7-BBA1-932FA623F4AA}" type="presParOf" srcId="{3A2BA9BF-5651-4102-BC02-83D80F3E2A39}" destId="{4AB658E4-EDCE-4BF0-ADC3-7346C9F5C4CA}" srcOrd="4" destOrd="0" presId="urn:microsoft.com/office/officeart/2005/8/layout/vList5"/>
    <dgm:cxn modelId="{14A00D05-0CEF-40EA-AD3B-3D791F60769E}" type="presParOf" srcId="{4AB658E4-EDCE-4BF0-ADC3-7346C9F5C4CA}" destId="{C8618CE8-0DAB-4749-8CA7-BF9C7064B422}" srcOrd="0" destOrd="0" presId="urn:microsoft.com/office/officeart/2005/8/layout/vList5"/>
    <dgm:cxn modelId="{E92AC884-8219-4BC2-80F9-4D92D89CE18B}" type="presParOf" srcId="{4AB658E4-EDCE-4BF0-ADC3-7346C9F5C4CA}" destId="{29464D74-404D-4F97-B484-1FC5BB42A86E}" srcOrd="1" destOrd="0" presId="urn:microsoft.com/office/officeart/2005/8/layout/vList5"/>
    <dgm:cxn modelId="{618BA7CB-2240-4627-BF52-ADB8C7FA04BC}" type="presParOf" srcId="{3A2BA9BF-5651-4102-BC02-83D80F3E2A39}" destId="{64BFCE8E-D78E-4864-B402-1E3A81BE2CF3}" srcOrd="5" destOrd="0" presId="urn:microsoft.com/office/officeart/2005/8/layout/vList5"/>
    <dgm:cxn modelId="{FE445ADE-6D23-41AB-A139-3FCF78AABAF1}" type="presParOf" srcId="{3A2BA9BF-5651-4102-BC02-83D80F3E2A39}" destId="{4A895227-30D6-4472-8ABF-FE22C2FF5ECE}" srcOrd="6" destOrd="0" presId="urn:microsoft.com/office/officeart/2005/8/layout/vList5"/>
    <dgm:cxn modelId="{A5E8B835-8491-4360-BB3F-581DAB39D4D6}" type="presParOf" srcId="{4A895227-30D6-4472-8ABF-FE22C2FF5ECE}" destId="{0D7852B6-5056-4C2E-BC84-12691B2CC9BE}" srcOrd="0" destOrd="0" presId="urn:microsoft.com/office/officeart/2005/8/layout/vList5"/>
    <dgm:cxn modelId="{D8B31B3B-BA8A-404C-AEF5-2B1976952CA8}" type="presParOf" srcId="{4A895227-30D6-4472-8ABF-FE22C2FF5ECE}" destId="{1EABA963-2F8A-4455-B37D-AEA9612481EE}" srcOrd="1" destOrd="0" presId="urn:microsoft.com/office/officeart/2005/8/layout/vList5"/>
    <dgm:cxn modelId="{984304BE-A86C-4072-A3B7-75A765A4B8E7}" type="presParOf" srcId="{3A2BA9BF-5651-4102-BC02-83D80F3E2A39}" destId="{C835E843-2857-45DC-BAF5-C12302CB3066}" srcOrd="7" destOrd="0" presId="urn:microsoft.com/office/officeart/2005/8/layout/vList5"/>
    <dgm:cxn modelId="{4609AFFE-5B16-4870-A76A-A5EBF9AFB7C7}" type="presParOf" srcId="{3A2BA9BF-5651-4102-BC02-83D80F3E2A39}" destId="{EC29433A-059F-4964-BB83-CE974827E080}" srcOrd="8" destOrd="0" presId="urn:microsoft.com/office/officeart/2005/8/layout/vList5"/>
    <dgm:cxn modelId="{A6E29472-8BFA-4B92-9B4F-7234E07D45F5}" type="presParOf" srcId="{EC29433A-059F-4964-BB83-CE974827E080}" destId="{94F50F54-A350-4E5A-A521-2AAD39620AFB}" srcOrd="0" destOrd="0" presId="urn:microsoft.com/office/officeart/2005/8/layout/vList5"/>
    <dgm:cxn modelId="{F9B762CD-6531-4878-9F4B-3359CE35040B}" type="presParOf" srcId="{EC29433A-059F-4964-BB83-CE974827E080}" destId="{ECEDBC84-337F-475C-83FB-45C63BAD4BE6}" srcOrd="1" destOrd="0" presId="urn:microsoft.com/office/officeart/2005/8/layout/vList5"/>
    <dgm:cxn modelId="{16A78A23-19CA-4081-A089-93D257642F99}" type="presParOf" srcId="{3A2BA9BF-5651-4102-BC02-83D80F3E2A39}" destId="{FEAFCC59-FB8B-4713-8B23-87856B781510}" srcOrd="9" destOrd="0" presId="urn:microsoft.com/office/officeart/2005/8/layout/vList5"/>
    <dgm:cxn modelId="{B6F51998-7C26-4CEF-9327-8DC7875F0B14}" type="presParOf" srcId="{3A2BA9BF-5651-4102-BC02-83D80F3E2A39}" destId="{A5C8B386-86E5-4D59-A4DD-7953FC66299E}" srcOrd="10" destOrd="0" presId="urn:microsoft.com/office/officeart/2005/8/layout/vList5"/>
    <dgm:cxn modelId="{90F797BF-B465-4042-ACE3-8B7294458667}" type="presParOf" srcId="{A5C8B386-86E5-4D59-A4DD-7953FC66299E}" destId="{3F24600A-CEA8-4988-B09C-7B824F6764D8}" srcOrd="0" destOrd="0" presId="urn:microsoft.com/office/officeart/2005/8/layout/vList5"/>
    <dgm:cxn modelId="{8EAEE2BA-1DA8-45B1-B3ED-72534C9D5FBF}" type="presParOf" srcId="{A5C8B386-86E5-4D59-A4DD-7953FC66299E}" destId="{4890567D-E371-4B05-9183-6FA824A6072F}" srcOrd="1" destOrd="0" presId="urn:microsoft.com/office/officeart/2005/8/layout/vList5"/>
    <dgm:cxn modelId="{D2931BFE-0FBE-4A85-A747-2BF6DF64FC51}" type="presParOf" srcId="{3A2BA9BF-5651-4102-BC02-83D80F3E2A39}" destId="{5BBDD468-845F-4D68-8C32-F8BC29AB0D9D}" srcOrd="11" destOrd="0" presId="urn:microsoft.com/office/officeart/2005/8/layout/vList5"/>
    <dgm:cxn modelId="{359DC0D5-691C-425B-BF90-AAD15DDC0239}" type="presParOf" srcId="{3A2BA9BF-5651-4102-BC02-83D80F3E2A39}" destId="{8F072476-7A04-445B-AFE9-FF03C0FFE96B}" srcOrd="12" destOrd="0" presId="urn:microsoft.com/office/officeart/2005/8/layout/vList5"/>
    <dgm:cxn modelId="{A7667EFF-A0AB-45FA-9B99-58C42050A607}" type="presParOf" srcId="{8F072476-7A04-445B-AFE9-FF03C0FFE96B}" destId="{6951C3E6-0716-4DC8-BC51-6A67261C16FF}" srcOrd="0" destOrd="0" presId="urn:microsoft.com/office/officeart/2005/8/layout/vList5"/>
    <dgm:cxn modelId="{6E486BE3-03C5-45F3-84AD-701F56E1BD34}" type="presParOf" srcId="{8F072476-7A04-445B-AFE9-FF03C0FFE96B}" destId="{72D6CD55-5CEC-408A-AB57-04A9F9CD3A7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AD6FDB-2FE4-4B6B-BBAD-FE05D5F43350}" type="doc">
      <dgm:prSet loTypeId="urn:microsoft.com/office/officeart/2005/8/layout/vList5" loCatId="list" qsTypeId="urn:microsoft.com/office/officeart/2005/8/quickstyle/3d7" qsCatId="3D" csTypeId="urn:microsoft.com/office/officeart/2005/8/colors/colorful1" csCatId="colorful" phldr="1"/>
      <dgm:spPr/>
    </dgm:pt>
    <dgm:pt modelId="{6BC83FCD-AAE0-463D-B5D9-133463A7113B}">
      <dgm:prSet phldrT="[Text]"/>
      <dgm:spPr/>
      <dgm:t>
        <a:bodyPr/>
        <a:lstStyle/>
        <a:p>
          <a:r>
            <a:rPr lang="en-US" dirty="0"/>
            <a:t>Meta-analyses</a:t>
          </a:r>
        </a:p>
      </dgm:t>
    </dgm:pt>
    <dgm:pt modelId="{966CBD0F-1AF1-4138-82E5-22A522F219FD}" type="parTrans" cxnId="{C4CB2153-F49F-443A-82A8-DC64B9C157C8}">
      <dgm:prSet/>
      <dgm:spPr/>
      <dgm:t>
        <a:bodyPr/>
        <a:lstStyle/>
        <a:p>
          <a:endParaRPr lang="en-US"/>
        </a:p>
      </dgm:t>
    </dgm:pt>
    <dgm:pt modelId="{7FFB4921-A668-4D12-93A6-E65ACC9484E3}" type="sibTrans" cxnId="{C4CB2153-F49F-443A-82A8-DC64B9C157C8}">
      <dgm:prSet/>
      <dgm:spPr/>
      <dgm:t>
        <a:bodyPr/>
        <a:lstStyle/>
        <a:p>
          <a:endParaRPr lang="en-US"/>
        </a:p>
      </dgm:t>
    </dgm:pt>
    <dgm:pt modelId="{90F11683-C839-4378-BEE2-ED06AC904D3B}">
      <dgm:prSet phldrT="[Text]"/>
      <dgm:spPr/>
      <dgm:t>
        <a:bodyPr/>
        <a:lstStyle/>
        <a:p>
          <a:r>
            <a:rPr lang="en-US" i="1" dirty="0"/>
            <a:t>Randomized Trials</a:t>
          </a:r>
        </a:p>
      </dgm:t>
    </dgm:pt>
    <dgm:pt modelId="{69C19F55-E81C-4A46-920D-0E640D91E7A7}" type="parTrans" cxnId="{7B2AD703-9CB7-4938-B3EE-A2CC29F9BCA0}">
      <dgm:prSet/>
      <dgm:spPr/>
      <dgm:t>
        <a:bodyPr/>
        <a:lstStyle/>
        <a:p>
          <a:endParaRPr lang="en-US"/>
        </a:p>
      </dgm:t>
    </dgm:pt>
    <dgm:pt modelId="{895AEC7A-D93A-4B94-A456-E9A81B2D07AB}" type="sibTrans" cxnId="{7B2AD703-9CB7-4938-B3EE-A2CC29F9BCA0}">
      <dgm:prSet/>
      <dgm:spPr/>
      <dgm:t>
        <a:bodyPr/>
        <a:lstStyle/>
        <a:p>
          <a:endParaRPr lang="en-US"/>
        </a:p>
      </dgm:t>
    </dgm:pt>
    <dgm:pt modelId="{35E1340B-F650-435C-920D-30D580F2769C}">
      <dgm:prSet phldrT="[Text]"/>
      <dgm:spPr/>
      <dgm:t>
        <a:bodyPr/>
        <a:lstStyle/>
        <a:p>
          <a:r>
            <a:rPr lang="en-US" dirty="0"/>
            <a:t>Cohort Studies</a:t>
          </a:r>
        </a:p>
      </dgm:t>
    </dgm:pt>
    <dgm:pt modelId="{190E28C6-5351-4EB4-862F-71CFE88EE765}" type="parTrans" cxnId="{57B76688-FB49-412F-9401-6D48984C0A47}">
      <dgm:prSet/>
      <dgm:spPr/>
      <dgm:t>
        <a:bodyPr/>
        <a:lstStyle/>
        <a:p>
          <a:endParaRPr lang="en-US"/>
        </a:p>
      </dgm:t>
    </dgm:pt>
    <dgm:pt modelId="{564FCD09-F0FC-4C5E-9E33-48A670A811C4}" type="sibTrans" cxnId="{57B76688-FB49-412F-9401-6D48984C0A47}">
      <dgm:prSet/>
      <dgm:spPr/>
      <dgm:t>
        <a:bodyPr/>
        <a:lstStyle/>
        <a:p>
          <a:endParaRPr lang="en-US"/>
        </a:p>
      </dgm:t>
    </dgm:pt>
    <dgm:pt modelId="{BF90D209-DBE3-4C75-9B76-3D59E1DF82C2}">
      <dgm:prSet phldrT="[Text]" custT="1"/>
      <dgm:spPr/>
      <dgm:t>
        <a:bodyPr/>
        <a:lstStyle/>
        <a:p>
          <a:r>
            <a:rPr lang="en-US" sz="2800" b="1" dirty="0"/>
            <a:t>Case Reports</a:t>
          </a:r>
        </a:p>
      </dgm:t>
    </dgm:pt>
    <dgm:pt modelId="{479ADAB5-A7C3-463C-B384-1B4AE8DEC096}" type="parTrans" cxnId="{D8958402-E98B-469C-BB73-7D61D819A139}">
      <dgm:prSet/>
      <dgm:spPr/>
      <dgm:t>
        <a:bodyPr/>
        <a:lstStyle/>
        <a:p>
          <a:endParaRPr lang="en-US"/>
        </a:p>
      </dgm:t>
    </dgm:pt>
    <dgm:pt modelId="{BE74207B-A8B5-4FC8-B5FD-65D0218311D4}" type="sibTrans" cxnId="{D8958402-E98B-469C-BB73-7D61D819A139}">
      <dgm:prSet/>
      <dgm:spPr/>
      <dgm:t>
        <a:bodyPr/>
        <a:lstStyle/>
        <a:p>
          <a:endParaRPr lang="en-US"/>
        </a:p>
      </dgm:t>
    </dgm:pt>
    <dgm:pt modelId="{1C4AB26B-A6FD-4637-9295-857152CC536C}">
      <dgm:prSet phldrT="[Text]"/>
      <dgm:spPr/>
      <dgm:t>
        <a:bodyPr/>
        <a:lstStyle/>
        <a:p>
          <a:r>
            <a:rPr lang="en-US" i="1" dirty="0"/>
            <a:t>In Vivo </a:t>
          </a:r>
          <a:r>
            <a:rPr lang="en-US" i="0" dirty="0"/>
            <a:t>Studies</a:t>
          </a:r>
          <a:endParaRPr lang="en-US" i="1" dirty="0"/>
        </a:p>
      </dgm:t>
    </dgm:pt>
    <dgm:pt modelId="{D6003E9D-8DF0-4DCC-B946-7A7FF4EF8E4D}" type="parTrans" cxnId="{F8971467-4B2C-445D-BAB6-54CD24AD5B5A}">
      <dgm:prSet/>
      <dgm:spPr/>
      <dgm:t>
        <a:bodyPr/>
        <a:lstStyle/>
        <a:p>
          <a:endParaRPr lang="en-US"/>
        </a:p>
      </dgm:t>
    </dgm:pt>
    <dgm:pt modelId="{9FD8A73E-D484-4E2E-90C5-4CB9F47239C4}" type="sibTrans" cxnId="{F8971467-4B2C-445D-BAB6-54CD24AD5B5A}">
      <dgm:prSet/>
      <dgm:spPr/>
      <dgm:t>
        <a:bodyPr/>
        <a:lstStyle/>
        <a:p>
          <a:endParaRPr lang="en-US"/>
        </a:p>
      </dgm:t>
    </dgm:pt>
    <dgm:pt modelId="{B340E64D-D643-4C6F-B23E-00A84D2D3590}">
      <dgm:prSet phldrT="[Text]"/>
      <dgm:spPr/>
      <dgm:t>
        <a:bodyPr/>
        <a:lstStyle/>
        <a:p>
          <a:r>
            <a:rPr lang="en-US" i="1" dirty="0"/>
            <a:t>In Vitro </a:t>
          </a:r>
          <a:r>
            <a:rPr lang="en-US" i="0" dirty="0"/>
            <a:t>Studies</a:t>
          </a:r>
          <a:endParaRPr lang="en-US" i="1" dirty="0"/>
        </a:p>
      </dgm:t>
    </dgm:pt>
    <dgm:pt modelId="{343CC6B6-4B9C-4FED-9958-4BC82EC929E5}" type="parTrans" cxnId="{BC62A52E-BD2C-4097-B0EC-F947B2EB8CBB}">
      <dgm:prSet/>
      <dgm:spPr/>
      <dgm:t>
        <a:bodyPr/>
        <a:lstStyle/>
        <a:p>
          <a:endParaRPr lang="en-US"/>
        </a:p>
      </dgm:t>
    </dgm:pt>
    <dgm:pt modelId="{62FFC153-F21D-42AD-B662-C8381709FC03}" type="sibTrans" cxnId="{BC62A52E-BD2C-4097-B0EC-F947B2EB8CBB}">
      <dgm:prSet/>
      <dgm:spPr/>
      <dgm:t>
        <a:bodyPr/>
        <a:lstStyle/>
        <a:p>
          <a:endParaRPr lang="en-US"/>
        </a:p>
      </dgm:t>
    </dgm:pt>
    <dgm:pt modelId="{EC3B04E9-4300-4A24-BAD3-23E70F1087C9}" type="pres">
      <dgm:prSet presAssocID="{4FAD6FDB-2FE4-4B6B-BBAD-FE05D5F43350}" presName="Name0" presStyleCnt="0">
        <dgm:presLayoutVars>
          <dgm:dir/>
          <dgm:animLvl val="lvl"/>
          <dgm:resizeHandles val="exact"/>
        </dgm:presLayoutVars>
      </dgm:prSet>
      <dgm:spPr/>
    </dgm:pt>
    <dgm:pt modelId="{3189184C-FB5C-4EF3-AFA4-F26DB2A5616A}" type="pres">
      <dgm:prSet presAssocID="{6BC83FCD-AAE0-463D-B5D9-133463A7113B}" presName="linNode" presStyleCnt="0"/>
      <dgm:spPr/>
    </dgm:pt>
    <dgm:pt modelId="{5CD050F8-B3E9-418C-B332-8E94FDFC88A9}" type="pres">
      <dgm:prSet presAssocID="{6BC83FCD-AAE0-463D-B5D9-133463A7113B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052A7D64-58ED-401A-B0E5-34F912E8A693}" type="pres">
      <dgm:prSet presAssocID="{7FFB4921-A668-4D12-93A6-E65ACC9484E3}" presName="sp" presStyleCnt="0"/>
      <dgm:spPr/>
    </dgm:pt>
    <dgm:pt modelId="{C759AC73-9145-459E-A8D6-7C237608960E}" type="pres">
      <dgm:prSet presAssocID="{90F11683-C839-4378-BEE2-ED06AC904D3B}" presName="linNode" presStyleCnt="0"/>
      <dgm:spPr/>
    </dgm:pt>
    <dgm:pt modelId="{67D2853A-0FE8-4280-B20A-70288893C3B8}" type="pres">
      <dgm:prSet presAssocID="{90F11683-C839-4378-BEE2-ED06AC904D3B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BDB9B1DC-45C1-4A80-9482-04974110BC4D}" type="pres">
      <dgm:prSet presAssocID="{895AEC7A-D93A-4B94-A456-E9A81B2D07AB}" presName="sp" presStyleCnt="0"/>
      <dgm:spPr/>
    </dgm:pt>
    <dgm:pt modelId="{6746C1C5-632B-4315-B96F-D51B29AD1CE8}" type="pres">
      <dgm:prSet presAssocID="{35E1340B-F650-435C-920D-30D580F2769C}" presName="linNode" presStyleCnt="0"/>
      <dgm:spPr/>
    </dgm:pt>
    <dgm:pt modelId="{D385FC13-B905-4A41-8461-FEF2BF4C2023}" type="pres">
      <dgm:prSet presAssocID="{35E1340B-F650-435C-920D-30D580F2769C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96E7DAA8-34F1-453E-9CC7-95D62506D6C1}" type="pres">
      <dgm:prSet presAssocID="{564FCD09-F0FC-4C5E-9E33-48A670A811C4}" presName="sp" presStyleCnt="0"/>
      <dgm:spPr/>
    </dgm:pt>
    <dgm:pt modelId="{267A4BB8-1A9D-4757-BA72-DF8880C391E6}" type="pres">
      <dgm:prSet presAssocID="{BF90D209-DBE3-4C75-9B76-3D59E1DF82C2}" presName="linNode" presStyleCnt="0"/>
      <dgm:spPr/>
    </dgm:pt>
    <dgm:pt modelId="{299CB078-2EB1-40FC-99AD-E564F40A998C}" type="pres">
      <dgm:prSet presAssocID="{BF90D209-DBE3-4C75-9B76-3D59E1DF82C2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CFABEC20-022F-4D8A-8AD3-4FA8DA9ED4EA}" type="pres">
      <dgm:prSet presAssocID="{BE74207B-A8B5-4FC8-B5FD-65D0218311D4}" presName="sp" presStyleCnt="0"/>
      <dgm:spPr/>
    </dgm:pt>
    <dgm:pt modelId="{FB35167A-793B-49EB-B4C8-89AEE4413F2B}" type="pres">
      <dgm:prSet presAssocID="{1C4AB26B-A6FD-4637-9295-857152CC536C}" presName="linNode" presStyleCnt="0"/>
      <dgm:spPr/>
    </dgm:pt>
    <dgm:pt modelId="{B1DCED00-0805-4490-8D24-66FB7E8C61E6}" type="pres">
      <dgm:prSet presAssocID="{1C4AB26B-A6FD-4637-9295-857152CC536C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768D5297-FF97-4FAA-9A99-92C5738FD104}" type="pres">
      <dgm:prSet presAssocID="{9FD8A73E-D484-4E2E-90C5-4CB9F47239C4}" presName="sp" presStyleCnt="0"/>
      <dgm:spPr/>
    </dgm:pt>
    <dgm:pt modelId="{E0C9F145-65E3-4505-9336-440C49C1BFD2}" type="pres">
      <dgm:prSet presAssocID="{B340E64D-D643-4C6F-B23E-00A84D2D3590}" presName="linNode" presStyleCnt="0"/>
      <dgm:spPr/>
    </dgm:pt>
    <dgm:pt modelId="{8D9CC876-7400-42C0-94B0-C6D62AE3D06B}" type="pres">
      <dgm:prSet presAssocID="{B340E64D-D643-4C6F-B23E-00A84D2D3590}" presName="parentText" presStyleLbl="node1" presStyleIdx="5" presStyleCnt="6">
        <dgm:presLayoutVars>
          <dgm:chMax val="1"/>
          <dgm:bulletEnabled val="1"/>
        </dgm:presLayoutVars>
      </dgm:prSet>
      <dgm:spPr/>
    </dgm:pt>
  </dgm:ptLst>
  <dgm:cxnLst>
    <dgm:cxn modelId="{D8958402-E98B-469C-BB73-7D61D819A139}" srcId="{4FAD6FDB-2FE4-4B6B-BBAD-FE05D5F43350}" destId="{BF90D209-DBE3-4C75-9B76-3D59E1DF82C2}" srcOrd="3" destOrd="0" parTransId="{479ADAB5-A7C3-463C-B384-1B4AE8DEC096}" sibTransId="{BE74207B-A8B5-4FC8-B5FD-65D0218311D4}"/>
    <dgm:cxn modelId="{7B2AD703-9CB7-4938-B3EE-A2CC29F9BCA0}" srcId="{4FAD6FDB-2FE4-4B6B-BBAD-FE05D5F43350}" destId="{90F11683-C839-4378-BEE2-ED06AC904D3B}" srcOrd="1" destOrd="0" parTransId="{69C19F55-E81C-4A46-920D-0E640D91E7A7}" sibTransId="{895AEC7A-D93A-4B94-A456-E9A81B2D07AB}"/>
    <dgm:cxn modelId="{2F212C0A-21B8-40AE-8B3D-833EB1AF1B33}" type="presOf" srcId="{BF90D209-DBE3-4C75-9B76-3D59E1DF82C2}" destId="{299CB078-2EB1-40FC-99AD-E564F40A998C}" srcOrd="0" destOrd="0" presId="urn:microsoft.com/office/officeart/2005/8/layout/vList5"/>
    <dgm:cxn modelId="{BC62A52E-BD2C-4097-B0EC-F947B2EB8CBB}" srcId="{4FAD6FDB-2FE4-4B6B-BBAD-FE05D5F43350}" destId="{B340E64D-D643-4C6F-B23E-00A84D2D3590}" srcOrd="5" destOrd="0" parTransId="{343CC6B6-4B9C-4FED-9958-4BC82EC929E5}" sibTransId="{62FFC153-F21D-42AD-B662-C8381709FC03}"/>
    <dgm:cxn modelId="{BD350433-1FB8-486A-9783-A3B80591CE48}" type="presOf" srcId="{6BC83FCD-AAE0-463D-B5D9-133463A7113B}" destId="{5CD050F8-B3E9-418C-B332-8E94FDFC88A9}" srcOrd="0" destOrd="0" presId="urn:microsoft.com/office/officeart/2005/8/layout/vList5"/>
    <dgm:cxn modelId="{F8971467-4B2C-445D-BAB6-54CD24AD5B5A}" srcId="{4FAD6FDB-2FE4-4B6B-BBAD-FE05D5F43350}" destId="{1C4AB26B-A6FD-4637-9295-857152CC536C}" srcOrd="4" destOrd="0" parTransId="{D6003E9D-8DF0-4DCC-B946-7A7FF4EF8E4D}" sibTransId="{9FD8A73E-D484-4E2E-90C5-4CB9F47239C4}"/>
    <dgm:cxn modelId="{7A214072-B55E-4CAF-9E3E-8767F1F7F69F}" type="presOf" srcId="{4FAD6FDB-2FE4-4B6B-BBAD-FE05D5F43350}" destId="{EC3B04E9-4300-4A24-BAD3-23E70F1087C9}" srcOrd="0" destOrd="0" presId="urn:microsoft.com/office/officeart/2005/8/layout/vList5"/>
    <dgm:cxn modelId="{C4CB2153-F49F-443A-82A8-DC64B9C157C8}" srcId="{4FAD6FDB-2FE4-4B6B-BBAD-FE05D5F43350}" destId="{6BC83FCD-AAE0-463D-B5D9-133463A7113B}" srcOrd="0" destOrd="0" parTransId="{966CBD0F-1AF1-4138-82E5-22A522F219FD}" sibTransId="{7FFB4921-A668-4D12-93A6-E65ACC9484E3}"/>
    <dgm:cxn modelId="{47DCF676-4A9F-4865-9240-1A277029E5DF}" type="presOf" srcId="{B340E64D-D643-4C6F-B23E-00A84D2D3590}" destId="{8D9CC876-7400-42C0-94B0-C6D62AE3D06B}" srcOrd="0" destOrd="0" presId="urn:microsoft.com/office/officeart/2005/8/layout/vList5"/>
    <dgm:cxn modelId="{4E03A079-D446-402A-982C-176642393FB4}" type="presOf" srcId="{35E1340B-F650-435C-920D-30D580F2769C}" destId="{D385FC13-B905-4A41-8461-FEF2BF4C2023}" srcOrd="0" destOrd="0" presId="urn:microsoft.com/office/officeart/2005/8/layout/vList5"/>
    <dgm:cxn modelId="{57B76688-FB49-412F-9401-6D48984C0A47}" srcId="{4FAD6FDB-2FE4-4B6B-BBAD-FE05D5F43350}" destId="{35E1340B-F650-435C-920D-30D580F2769C}" srcOrd="2" destOrd="0" parTransId="{190E28C6-5351-4EB4-862F-71CFE88EE765}" sibTransId="{564FCD09-F0FC-4C5E-9E33-48A670A811C4}"/>
    <dgm:cxn modelId="{32C9A7E1-EFAD-484F-933E-795BB3947807}" type="presOf" srcId="{90F11683-C839-4378-BEE2-ED06AC904D3B}" destId="{67D2853A-0FE8-4280-B20A-70288893C3B8}" srcOrd="0" destOrd="0" presId="urn:microsoft.com/office/officeart/2005/8/layout/vList5"/>
    <dgm:cxn modelId="{0BC937F7-4530-4D23-AEF6-DEC104503A5E}" type="presOf" srcId="{1C4AB26B-A6FD-4637-9295-857152CC536C}" destId="{B1DCED00-0805-4490-8D24-66FB7E8C61E6}" srcOrd="0" destOrd="0" presId="urn:microsoft.com/office/officeart/2005/8/layout/vList5"/>
    <dgm:cxn modelId="{57C93144-7E05-4F60-9F23-C41006F8C26A}" type="presParOf" srcId="{EC3B04E9-4300-4A24-BAD3-23E70F1087C9}" destId="{3189184C-FB5C-4EF3-AFA4-F26DB2A5616A}" srcOrd="0" destOrd="0" presId="urn:microsoft.com/office/officeart/2005/8/layout/vList5"/>
    <dgm:cxn modelId="{101E120C-C53E-4C4A-B136-588B6367480A}" type="presParOf" srcId="{3189184C-FB5C-4EF3-AFA4-F26DB2A5616A}" destId="{5CD050F8-B3E9-418C-B332-8E94FDFC88A9}" srcOrd="0" destOrd="0" presId="urn:microsoft.com/office/officeart/2005/8/layout/vList5"/>
    <dgm:cxn modelId="{03997B7C-9F31-4003-B909-948238482863}" type="presParOf" srcId="{EC3B04E9-4300-4A24-BAD3-23E70F1087C9}" destId="{052A7D64-58ED-401A-B0E5-34F912E8A693}" srcOrd="1" destOrd="0" presId="urn:microsoft.com/office/officeart/2005/8/layout/vList5"/>
    <dgm:cxn modelId="{E790BC62-20A7-41E0-82B4-ACC7CA15F1F1}" type="presParOf" srcId="{EC3B04E9-4300-4A24-BAD3-23E70F1087C9}" destId="{C759AC73-9145-459E-A8D6-7C237608960E}" srcOrd="2" destOrd="0" presId="urn:microsoft.com/office/officeart/2005/8/layout/vList5"/>
    <dgm:cxn modelId="{3E3482DF-E256-478E-9AB3-E3335231FC90}" type="presParOf" srcId="{C759AC73-9145-459E-A8D6-7C237608960E}" destId="{67D2853A-0FE8-4280-B20A-70288893C3B8}" srcOrd="0" destOrd="0" presId="urn:microsoft.com/office/officeart/2005/8/layout/vList5"/>
    <dgm:cxn modelId="{74E37EA3-09F6-4966-9002-7831E2F51DBF}" type="presParOf" srcId="{EC3B04E9-4300-4A24-BAD3-23E70F1087C9}" destId="{BDB9B1DC-45C1-4A80-9482-04974110BC4D}" srcOrd="3" destOrd="0" presId="urn:microsoft.com/office/officeart/2005/8/layout/vList5"/>
    <dgm:cxn modelId="{A95242AF-BD2E-48BA-BED8-55B24A115485}" type="presParOf" srcId="{EC3B04E9-4300-4A24-BAD3-23E70F1087C9}" destId="{6746C1C5-632B-4315-B96F-D51B29AD1CE8}" srcOrd="4" destOrd="0" presId="urn:microsoft.com/office/officeart/2005/8/layout/vList5"/>
    <dgm:cxn modelId="{4AF38B37-8153-4A0A-85B3-1FD6A496955B}" type="presParOf" srcId="{6746C1C5-632B-4315-B96F-D51B29AD1CE8}" destId="{D385FC13-B905-4A41-8461-FEF2BF4C2023}" srcOrd="0" destOrd="0" presId="urn:microsoft.com/office/officeart/2005/8/layout/vList5"/>
    <dgm:cxn modelId="{3674A47B-2B7F-41A5-8522-1A5A2B0D0AA2}" type="presParOf" srcId="{EC3B04E9-4300-4A24-BAD3-23E70F1087C9}" destId="{96E7DAA8-34F1-453E-9CC7-95D62506D6C1}" srcOrd="5" destOrd="0" presId="urn:microsoft.com/office/officeart/2005/8/layout/vList5"/>
    <dgm:cxn modelId="{47DA1DE8-81A1-4ACF-A667-A3FD58FD63DA}" type="presParOf" srcId="{EC3B04E9-4300-4A24-BAD3-23E70F1087C9}" destId="{267A4BB8-1A9D-4757-BA72-DF8880C391E6}" srcOrd="6" destOrd="0" presId="urn:microsoft.com/office/officeart/2005/8/layout/vList5"/>
    <dgm:cxn modelId="{DDD55FD6-88D2-4A50-AA63-23440C71E587}" type="presParOf" srcId="{267A4BB8-1A9D-4757-BA72-DF8880C391E6}" destId="{299CB078-2EB1-40FC-99AD-E564F40A998C}" srcOrd="0" destOrd="0" presId="urn:microsoft.com/office/officeart/2005/8/layout/vList5"/>
    <dgm:cxn modelId="{4167B9F6-EA6E-4317-9498-05E45A53FB44}" type="presParOf" srcId="{EC3B04E9-4300-4A24-BAD3-23E70F1087C9}" destId="{CFABEC20-022F-4D8A-8AD3-4FA8DA9ED4EA}" srcOrd="7" destOrd="0" presId="urn:microsoft.com/office/officeart/2005/8/layout/vList5"/>
    <dgm:cxn modelId="{4371CC58-3C79-43E4-BCE6-7F9F0C7B914E}" type="presParOf" srcId="{EC3B04E9-4300-4A24-BAD3-23E70F1087C9}" destId="{FB35167A-793B-49EB-B4C8-89AEE4413F2B}" srcOrd="8" destOrd="0" presId="urn:microsoft.com/office/officeart/2005/8/layout/vList5"/>
    <dgm:cxn modelId="{50C81D07-E1CC-4404-B86B-A6A450715EC9}" type="presParOf" srcId="{FB35167A-793B-49EB-B4C8-89AEE4413F2B}" destId="{B1DCED00-0805-4490-8D24-66FB7E8C61E6}" srcOrd="0" destOrd="0" presId="urn:microsoft.com/office/officeart/2005/8/layout/vList5"/>
    <dgm:cxn modelId="{6769732A-893E-4A7E-B6B6-65088473D60B}" type="presParOf" srcId="{EC3B04E9-4300-4A24-BAD3-23E70F1087C9}" destId="{768D5297-FF97-4FAA-9A99-92C5738FD104}" srcOrd="9" destOrd="0" presId="urn:microsoft.com/office/officeart/2005/8/layout/vList5"/>
    <dgm:cxn modelId="{E64DBF82-7865-468E-B390-9826C56C2A25}" type="presParOf" srcId="{EC3B04E9-4300-4A24-BAD3-23E70F1087C9}" destId="{E0C9F145-65E3-4505-9336-440C49C1BFD2}" srcOrd="10" destOrd="0" presId="urn:microsoft.com/office/officeart/2005/8/layout/vList5"/>
    <dgm:cxn modelId="{03F32261-B073-4B6F-B0D2-35C89E7D0D41}" type="presParOf" srcId="{E0C9F145-65E3-4505-9336-440C49C1BFD2}" destId="{8D9CC876-7400-42C0-94B0-C6D62AE3D06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A4D9C9-169C-4A94-AF39-CD3B1B91C207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9801640-2849-4CE8-8D8E-EC9A5956000D}">
      <dgm:prSet phldrT="[Text]" custT="1"/>
      <dgm:spPr>
        <a:solidFill>
          <a:srgbClr val="DA9983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Case-Control Studies</a:t>
          </a:r>
        </a:p>
      </dgm:t>
    </dgm:pt>
    <dgm:pt modelId="{F91EEBC3-F3F6-42DD-A051-24D47658B24B}" type="parTrans" cxnId="{2755DA4F-AEAB-412F-8216-179EF8313680}">
      <dgm:prSet/>
      <dgm:spPr/>
      <dgm:t>
        <a:bodyPr/>
        <a:lstStyle/>
        <a:p>
          <a:endParaRPr lang="en-US"/>
        </a:p>
      </dgm:t>
    </dgm:pt>
    <dgm:pt modelId="{DFAB56EC-9D89-4B09-BFB1-C0DFF793F8EB}" type="sibTrans" cxnId="{2755DA4F-AEAB-412F-8216-179EF8313680}">
      <dgm:prSet/>
      <dgm:spPr/>
      <dgm:t>
        <a:bodyPr/>
        <a:lstStyle/>
        <a:p>
          <a:endParaRPr lang="en-US"/>
        </a:p>
      </dgm:t>
    </dgm:pt>
    <dgm:pt modelId="{BD996872-BF07-4AA5-8733-C6EED89FB2C4}">
      <dgm:prSet phldrT="[Text]" custT="1"/>
      <dgm:spPr>
        <a:solidFill>
          <a:srgbClr val="886185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Cross Sectional Studies</a:t>
          </a:r>
        </a:p>
      </dgm:t>
    </dgm:pt>
    <dgm:pt modelId="{649BEA71-1185-4E3E-B2E2-720E3BC94C72}" type="parTrans" cxnId="{13D1E318-27B4-4639-814B-1120F1258C20}">
      <dgm:prSet/>
      <dgm:spPr/>
      <dgm:t>
        <a:bodyPr/>
        <a:lstStyle/>
        <a:p>
          <a:endParaRPr lang="en-US"/>
        </a:p>
      </dgm:t>
    </dgm:pt>
    <dgm:pt modelId="{930AE5BC-048C-4690-BC9B-AC894F76DCF9}" type="sibTrans" cxnId="{13D1E318-27B4-4639-814B-1120F1258C20}">
      <dgm:prSet/>
      <dgm:spPr/>
      <dgm:t>
        <a:bodyPr/>
        <a:lstStyle/>
        <a:p>
          <a:endParaRPr lang="en-US"/>
        </a:p>
      </dgm:t>
    </dgm:pt>
    <dgm:pt modelId="{FAC32A3A-09E8-42D9-87B4-E05DBA5BA53A}">
      <dgm:prSet phldrT="[Text]" custT="1"/>
      <dgm:spPr>
        <a:solidFill>
          <a:srgbClr val="352986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Case Series/Expert Opinion</a:t>
          </a:r>
        </a:p>
      </dgm:t>
    </dgm:pt>
    <dgm:pt modelId="{90F46A26-5866-401F-B192-AFAC67C766A2}" type="parTrans" cxnId="{D030DC4B-56F7-49ED-A54C-26D63F6F12AF}">
      <dgm:prSet/>
      <dgm:spPr/>
      <dgm:t>
        <a:bodyPr/>
        <a:lstStyle/>
        <a:p>
          <a:endParaRPr lang="en-US"/>
        </a:p>
      </dgm:t>
    </dgm:pt>
    <dgm:pt modelId="{4CB8252B-CC7E-404A-93BA-12342D509878}" type="sibTrans" cxnId="{D030DC4B-56F7-49ED-A54C-26D63F6F12AF}">
      <dgm:prSet/>
      <dgm:spPr/>
      <dgm:t>
        <a:bodyPr/>
        <a:lstStyle/>
        <a:p>
          <a:endParaRPr lang="en-US"/>
        </a:p>
      </dgm:t>
    </dgm:pt>
    <dgm:pt modelId="{9FD62707-C263-4A77-ACB7-29E237FD6769}">
      <dgm:prSet phldrT="[Text]" custT="1"/>
      <dgm:spPr>
        <a:solidFill>
          <a:srgbClr val="D7B6AB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Cohort Studies</a:t>
          </a:r>
        </a:p>
      </dgm:t>
    </dgm:pt>
    <dgm:pt modelId="{4C1B8516-8DD6-4DA7-AAD0-F2E1B300AC13}" type="parTrans" cxnId="{B5EA1A02-6A4D-4012-A359-0543C70044DA}">
      <dgm:prSet/>
      <dgm:spPr/>
      <dgm:t>
        <a:bodyPr/>
        <a:lstStyle/>
        <a:p>
          <a:endParaRPr lang="en-US"/>
        </a:p>
      </dgm:t>
    </dgm:pt>
    <dgm:pt modelId="{FAF8AD06-5463-42C2-A14E-2BEBFF92BA20}" type="sibTrans" cxnId="{B5EA1A02-6A4D-4012-A359-0543C70044DA}">
      <dgm:prSet/>
      <dgm:spPr/>
      <dgm:t>
        <a:bodyPr/>
        <a:lstStyle/>
        <a:p>
          <a:endParaRPr lang="en-US"/>
        </a:p>
      </dgm:t>
    </dgm:pt>
    <dgm:pt modelId="{AB22A98A-6246-43A5-9BAD-FBA0AFCED640}">
      <dgm:prSet phldrT="[Text]" custT="1"/>
      <dgm:spPr>
        <a:solidFill>
          <a:srgbClr val="D3D3D3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Trials</a:t>
          </a:r>
        </a:p>
      </dgm:t>
    </dgm:pt>
    <dgm:pt modelId="{A09F01B4-97B5-4428-A373-B936AF43E40F}" type="parTrans" cxnId="{996CAB39-34DC-4A45-8EBD-2BCD4790CDD0}">
      <dgm:prSet/>
      <dgm:spPr/>
      <dgm:t>
        <a:bodyPr/>
        <a:lstStyle/>
        <a:p>
          <a:endParaRPr lang="en-US"/>
        </a:p>
      </dgm:t>
    </dgm:pt>
    <dgm:pt modelId="{56C916F4-56B9-4C5B-BA6F-C6D204970F2D}" type="sibTrans" cxnId="{996CAB39-34DC-4A45-8EBD-2BCD4790CDD0}">
      <dgm:prSet/>
      <dgm:spPr/>
      <dgm:t>
        <a:bodyPr/>
        <a:lstStyle/>
        <a:p>
          <a:endParaRPr lang="en-US"/>
        </a:p>
      </dgm:t>
    </dgm:pt>
    <dgm:pt modelId="{569F62E7-ACE0-45CB-BF79-F01B72E0BB72}">
      <dgm:prSet phldrT="[Text]" custT="1"/>
      <dgm:spPr>
        <a:solidFill>
          <a:srgbClr val="E9E9E9"/>
        </a:solidFill>
      </dgm:spPr>
      <dgm:t>
        <a:bodyPr/>
        <a:lstStyle/>
        <a:p>
          <a:r>
            <a:rPr lang="en-US" sz="1600" b="1" dirty="0">
              <a:solidFill>
                <a:srgbClr val="352986"/>
              </a:solidFill>
            </a:rPr>
            <a:t>Systematic Review &amp; Meta-analysis</a:t>
          </a:r>
        </a:p>
      </dgm:t>
    </dgm:pt>
    <dgm:pt modelId="{CD95DA9A-EA31-4728-A6F1-2AFECAFA1EBC}" type="parTrans" cxnId="{CBDEA0AF-587C-4B75-A93F-C7DEFD94163B}">
      <dgm:prSet/>
      <dgm:spPr/>
      <dgm:t>
        <a:bodyPr/>
        <a:lstStyle/>
        <a:p>
          <a:endParaRPr lang="en-US"/>
        </a:p>
      </dgm:t>
    </dgm:pt>
    <dgm:pt modelId="{9D426CA0-D27F-4A36-B31F-C68C52232124}" type="sibTrans" cxnId="{CBDEA0AF-587C-4B75-A93F-C7DEFD94163B}">
      <dgm:prSet/>
      <dgm:spPr/>
      <dgm:t>
        <a:bodyPr/>
        <a:lstStyle/>
        <a:p>
          <a:endParaRPr lang="en-US"/>
        </a:p>
      </dgm:t>
    </dgm:pt>
    <dgm:pt modelId="{0F3B938C-E8EA-4017-BE75-2F9E0488F049}" type="pres">
      <dgm:prSet presAssocID="{C2A4D9C9-169C-4A94-AF39-CD3B1B91C207}" presName="Name0" presStyleCnt="0">
        <dgm:presLayoutVars>
          <dgm:dir/>
          <dgm:animLvl val="lvl"/>
          <dgm:resizeHandles val="exact"/>
        </dgm:presLayoutVars>
      </dgm:prSet>
      <dgm:spPr/>
    </dgm:pt>
    <dgm:pt modelId="{F491B5AB-9265-4122-A654-9B0F4E1B5811}" type="pres">
      <dgm:prSet presAssocID="{569F62E7-ACE0-45CB-BF79-F01B72E0BB72}" presName="Name8" presStyleCnt="0"/>
      <dgm:spPr/>
    </dgm:pt>
    <dgm:pt modelId="{674F498B-DEC3-466E-8726-8754A77F65C0}" type="pres">
      <dgm:prSet presAssocID="{569F62E7-ACE0-45CB-BF79-F01B72E0BB72}" presName="level" presStyleLbl="node1" presStyleIdx="0" presStyleCnt="6">
        <dgm:presLayoutVars>
          <dgm:chMax val="1"/>
          <dgm:bulletEnabled val="1"/>
        </dgm:presLayoutVars>
      </dgm:prSet>
      <dgm:spPr/>
    </dgm:pt>
    <dgm:pt modelId="{202D6AD2-C4F9-4437-9E0D-9750486AA9E6}" type="pres">
      <dgm:prSet presAssocID="{569F62E7-ACE0-45CB-BF79-F01B72E0BB7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1B4635E-04C9-4439-AD1D-395295B62840}" type="pres">
      <dgm:prSet presAssocID="{AB22A98A-6246-43A5-9BAD-FBA0AFCED640}" presName="Name8" presStyleCnt="0"/>
      <dgm:spPr/>
    </dgm:pt>
    <dgm:pt modelId="{E09B66D5-355C-411D-8B70-8B49F0F35EB7}" type="pres">
      <dgm:prSet presAssocID="{AB22A98A-6246-43A5-9BAD-FBA0AFCED640}" presName="level" presStyleLbl="node1" presStyleIdx="1" presStyleCnt="6">
        <dgm:presLayoutVars>
          <dgm:chMax val="1"/>
          <dgm:bulletEnabled val="1"/>
        </dgm:presLayoutVars>
      </dgm:prSet>
      <dgm:spPr/>
    </dgm:pt>
    <dgm:pt modelId="{8EAF614B-F3EE-4AE9-908C-00E34C169E89}" type="pres">
      <dgm:prSet presAssocID="{AB22A98A-6246-43A5-9BAD-FBA0AFCED64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0C5DB98-04CF-4D59-8C1D-9519DB8066A2}" type="pres">
      <dgm:prSet presAssocID="{9FD62707-C263-4A77-ACB7-29E237FD6769}" presName="Name8" presStyleCnt="0"/>
      <dgm:spPr/>
    </dgm:pt>
    <dgm:pt modelId="{02DF63C4-3F89-4D70-94BD-98655804E7C8}" type="pres">
      <dgm:prSet presAssocID="{9FD62707-C263-4A77-ACB7-29E237FD6769}" presName="level" presStyleLbl="node1" presStyleIdx="2" presStyleCnt="6">
        <dgm:presLayoutVars>
          <dgm:chMax val="1"/>
          <dgm:bulletEnabled val="1"/>
        </dgm:presLayoutVars>
      </dgm:prSet>
      <dgm:spPr/>
    </dgm:pt>
    <dgm:pt modelId="{897551AC-8055-432A-8C44-32307206D568}" type="pres">
      <dgm:prSet presAssocID="{9FD62707-C263-4A77-ACB7-29E237FD676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1B2779E-0DB4-4BD6-9EAC-12BF2F00F844}" type="pres">
      <dgm:prSet presAssocID="{E9801640-2849-4CE8-8D8E-EC9A5956000D}" presName="Name8" presStyleCnt="0"/>
      <dgm:spPr/>
    </dgm:pt>
    <dgm:pt modelId="{43E5BE41-3C03-4A06-A2ED-FC62E36A5C7E}" type="pres">
      <dgm:prSet presAssocID="{E9801640-2849-4CE8-8D8E-EC9A5956000D}" presName="level" presStyleLbl="node1" presStyleIdx="3" presStyleCnt="6">
        <dgm:presLayoutVars>
          <dgm:chMax val="1"/>
          <dgm:bulletEnabled val="1"/>
        </dgm:presLayoutVars>
      </dgm:prSet>
      <dgm:spPr/>
    </dgm:pt>
    <dgm:pt modelId="{84E7932B-4765-41AF-9B4C-A7D55745E7C3}" type="pres">
      <dgm:prSet presAssocID="{E9801640-2849-4CE8-8D8E-EC9A5956000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EDABA74-45C5-4BB5-9DF4-D4BDACCA9190}" type="pres">
      <dgm:prSet presAssocID="{BD996872-BF07-4AA5-8733-C6EED89FB2C4}" presName="Name8" presStyleCnt="0"/>
      <dgm:spPr/>
    </dgm:pt>
    <dgm:pt modelId="{F43C594D-1E6B-4C3F-A364-48A605800BA6}" type="pres">
      <dgm:prSet presAssocID="{BD996872-BF07-4AA5-8733-C6EED89FB2C4}" presName="level" presStyleLbl="node1" presStyleIdx="4" presStyleCnt="6">
        <dgm:presLayoutVars>
          <dgm:chMax val="1"/>
          <dgm:bulletEnabled val="1"/>
        </dgm:presLayoutVars>
      </dgm:prSet>
      <dgm:spPr/>
    </dgm:pt>
    <dgm:pt modelId="{68EDFC36-328C-4147-8199-130E9D3413C2}" type="pres">
      <dgm:prSet presAssocID="{BD996872-BF07-4AA5-8733-C6EED89FB2C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A9187D9-1BE5-45AC-95C7-3374BDFFDD04}" type="pres">
      <dgm:prSet presAssocID="{FAC32A3A-09E8-42D9-87B4-E05DBA5BA53A}" presName="Name8" presStyleCnt="0"/>
      <dgm:spPr/>
    </dgm:pt>
    <dgm:pt modelId="{3D95DD9E-3538-4A5F-BDF9-5E22C3E0185E}" type="pres">
      <dgm:prSet presAssocID="{FAC32A3A-09E8-42D9-87B4-E05DBA5BA53A}" presName="level" presStyleLbl="node1" presStyleIdx="5" presStyleCnt="6">
        <dgm:presLayoutVars>
          <dgm:chMax val="1"/>
          <dgm:bulletEnabled val="1"/>
        </dgm:presLayoutVars>
      </dgm:prSet>
      <dgm:spPr/>
    </dgm:pt>
    <dgm:pt modelId="{97B5FB73-93B2-4552-810C-A28668BD5C96}" type="pres">
      <dgm:prSet presAssocID="{FAC32A3A-09E8-42D9-87B4-E05DBA5BA53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5EA1A02-6A4D-4012-A359-0543C70044DA}" srcId="{C2A4D9C9-169C-4A94-AF39-CD3B1B91C207}" destId="{9FD62707-C263-4A77-ACB7-29E237FD6769}" srcOrd="2" destOrd="0" parTransId="{4C1B8516-8DD6-4DA7-AAD0-F2E1B300AC13}" sibTransId="{FAF8AD06-5463-42C2-A14E-2BEBFF92BA20}"/>
    <dgm:cxn modelId="{011E7F08-E38F-4E24-920F-9FD799C7E90E}" type="presOf" srcId="{AB22A98A-6246-43A5-9BAD-FBA0AFCED640}" destId="{8EAF614B-F3EE-4AE9-908C-00E34C169E89}" srcOrd="1" destOrd="0" presId="urn:microsoft.com/office/officeart/2005/8/layout/pyramid1"/>
    <dgm:cxn modelId="{13D1E318-27B4-4639-814B-1120F1258C20}" srcId="{C2A4D9C9-169C-4A94-AF39-CD3B1B91C207}" destId="{BD996872-BF07-4AA5-8733-C6EED89FB2C4}" srcOrd="4" destOrd="0" parTransId="{649BEA71-1185-4E3E-B2E2-720E3BC94C72}" sibTransId="{930AE5BC-048C-4690-BC9B-AC894F76DCF9}"/>
    <dgm:cxn modelId="{77DC1E2F-9577-441B-891B-8FB6D7AA310D}" type="presOf" srcId="{E9801640-2849-4CE8-8D8E-EC9A5956000D}" destId="{84E7932B-4765-41AF-9B4C-A7D55745E7C3}" srcOrd="1" destOrd="0" presId="urn:microsoft.com/office/officeart/2005/8/layout/pyramid1"/>
    <dgm:cxn modelId="{0B41D82F-9133-470A-8177-49EF41517557}" type="presOf" srcId="{9FD62707-C263-4A77-ACB7-29E237FD6769}" destId="{02DF63C4-3F89-4D70-94BD-98655804E7C8}" srcOrd="0" destOrd="0" presId="urn:microsoft.com/office/officeart/2005/8/layout/pyramid1"/>
    <dgm:cxn modelId="{996CAB39-34DC-4A45-8EBD-2BCD4790CDD0}" srcId="{C2A4D9C9-169C-4A94-AF39-CD3B1B91C207}" destId="{AB22A98A-6246-43A5-9BAD-FBA0AFCED640}" srcOrd="1" destOrd="0" parTransId="{A09F01B4-97B5-4428-A373-B936AF43E40F}" sibTransId="{56C916F4-56B9-4C5B-BA6F-C6D204970F2D}"/>
    <dgm:cxn modelId="{21760C45-B702-46F3-A15D-551D011A008E}" type="presOf" srcId="{9FD62707-C263-4A77-ACB7-29E237FD6769}" destId="{897551AC-8055-432A-8C44-32307206D568}" srcOrd="1" destOrd="0" presId="urn:microsoft.com/office/officeart/2005/8/layout/pyramid1"/>
    <dgm:cxn modelId="{D030DC4B-56F7-49ED-A54C-26D63F6F12AF}" srcId="{C2A4D9C9-169C-4A94-AF39-CD3B1B91C207}" destId="{FAC32A3A-09E8-42D9-87B4-E05DBA5BA53A}" srcOrd="5" destOrd="0" parTransId="{90F46A26-5866-401F-B192-AFAC67C766A2}" sibTransId="{4CB8252B-CC7E-404A-93BA-12342D509878}"/>
    <dgm:cxn modelId="{2755DA4F-AEAB-412F-8216-179EF8313680}" srcId="{C2A4D9C9-169C-4A94-AF39-CD3B1B91C207}" destId="{E9801640-2849-4CE8-8D8E-EC9A5956000D}" srcOrd="3" destOrd="0" parTransId="{F91EEBC3-F3F6-42DD-A051-24D47658B24B}" sibTransId="{DFAB56EC-9D89-4B09-BFB1-C0DFF793F8EB}"/>
    <dgm:cxn modelId="{885F6652-EF7C-47A1-B118-7ED4931B570D}" type="presOf" srcId="{BD996872-BF07-4AA5-8733-C6EED89FB2C4}" destId="{F43C594D-1E6B-4C3F-A364-48A605800BA6}" srcOrd="0" destOrd="0" presId="urn:microsoft.com/office/officeart/2005/8/layout/pyramid1"/>
    <dgm:cxn modelId="{8BEEB075-3922-4109-8752-29E58C5CAACB}" type="presOf" srcId="{FAC32A3A-09E8-42D9-87B4-E05DBA5BA53A}" destId="{97B5FB73-93B2-4552-810C-A28668BD5C96}" srcOrd="1" destOrd="0" presId="urn:microsoft.com/office/officeart/2005/8/layout/pyramid1"/>
    <dgm:cxn modelId="{9DB8057C-C027-4C00-BA95-BE1BF2DC42D1}" type="presOf" srcId="{569F62E7-ACE0-45CB-BF79-F01B72E0BB72}" destId="{202D6AD2-C4F9-4437-9E0D-9750486AA9E6}" srcOrd="1" destOrd="0" presId="urn:microsoft.com/office/officeart/2005/8/layout/pyramid1"/>
    <dgm:cxn modelId="{A78AD7AB-DEC1-4C31-9244-017A35DCBCF8}" type="presOf" srcId="{FAC32A3A-09E8-42D9-87B4-E05DBA5BA53A}" destId="{3D95DD9E-3538-4A5F-BDF9-5E22C3E0185E}" srcOrd="0" destOrd="0" presId="urn:microsoft.com/office/officeart/2005/8/layout/pyramid1"/>
    <dgm:cxn modelId="{CBDEA0AF-587C-4B75-A93F-C7DEFD94163B}" srcId="{C2A4D9C9-169C-4A94-AF39-CD3B1B91C207}" destId="{569F62E7-ACE0-45CB-BF79-F01B72E0BB72}" srcOrd="0" destOrd="0" parTransId="{CD95DA9A-EA31-4728-A6F1-2AFECAFA1EBC}" sibTransId="{9D426CA0-D27F-4A36-B31F-C68C52232124}"/>
    <dgm:cxn modelId="{6A22DFB6-DD4B-4967-87F5-576D86F78289}" type="presOf" srcId="{569F62E7-ACE0-45CB-BF79-F01B72E0BB72}" destId="{674F498B-DEC3-466E-8726-8754A77F65C0}" srcOrd="0" destOrd="0" presId="urn:microsoft.com/office/officeart/2005/8/layout/pyramid1"/>
    <dgm:cxn modelId="{8A5F95D1-EA8A-4977-9D6A-8DE84FE9D7BE}" type="presOf" srcId="{E9801640-2849-4CE8-8D8E-EC9A5956000D}" destId="{43E5BE41-3C03-4A06-A2ED-FC62E36A5C7E}" srcOrd="0" destOrd="0" presId="urn:microsoft.com/office/officeart/2005/8/layout/pyramid1"/>
    <dgm:cxn modelId="{6F2063DF-1EAF-46DE-BB72-25B7D3FC24B8}" type="presOf" srcId="{AB22A98A-6246-43A5-9BAD-FBA0AFCED640}" destId="{E09B66D5-355C-411D-8B70-8B49F0F35EB7}" srcOrd="0" destOrd="0" presId="urn:microsoft.com/office/officeart/2005/8/layout/pyramid1"/>
    <dgm:cxn modelId="{BF3C83E3-704F-42DC-8FAA-8542584C0683}" type="presOf" srcId="{C2A4D9C9-169C-4A94-AF39-CD3B1B91C207}" destId="{0F3B938C-E8EA-4017-BE75-2F9E0488F049}" srcOrd="0" destOrd="0" presId="urn:microsoft.com/office/officeart/2005/8/layout/pyramid1"/>
    <dgm:cxn modelId="{D6A940E4-30E4-44C0-99BB-8AD38F80C468}" type="presOf" srcId="{BD996872-BF07-4AA5-8733-C6EED89FB2C4}" destId="{68EDFC36-328C-4147-8199-130E9D3413C2}" srcOrd="1" destOrd="0" presId="urn:microsoft.com/office/officeart/2005/8/layout/pyramid1"/>
    <dgm:cxn modelId="{44AD2DBF-7CB4-48BD-AA6A-F3D22F1B9331}" type="presParOf" srcId="{0F3B938C-E8EA-4017-BE75-2F9E0488F049}" destId="{F491B5AB-9265-4122-A654-9B0F4E1B5811}" srcOrd="0" destOrd="0" presId="urn:microsoft.com/office/officeart/2005/8/layout/pyramid1"/>
    <dgm:cxn modelId="{4015FE9E-0529-4451-97C3-FDC527787243}" type="presParOf" srcId="{F491B5AB-9265-4122-A654-9B0F4E1B5811}" destId="{674F498B-DEC3-466E-8726-8754A77F65C0}" srcOrd="0" destOrd="0" presId="urn:microsoft.com/office/officeart/2005/8/layout/pyramid1"/>
    <dgm:cxn modelId="{60377466-CCF2-4DA6-A52A-3F5F193C53DF}" type="presParOf" srcId="{F491B5AB-9265-4122-A654-9B0F4E1B5811}" destId="{202D6AD2-C4F9-4437-9E0D-9750486AA9E6}" srcOrd="1" destOrd="0" presId="urn:microsoft.com/office/officeart/2005/8/layout/pyramid1"/>
    <dgm:cxn modelId="{B5C097E0-9CE9-4E58-8819-47CF6F656D29}" type="presParOf" srcId="{0F3B938C-E8EA-4017-BE75-2F9E0488F049}" destId="{81B4635E-04C9-4439-AD1D-395295B62840}" srcOrd="1" destOrd="0" presId="urn:microsoft.com/office/officeart/2005/8/layout/pyramid1"/>
    <dgm:cxn modelId="{79F23E2A-DBCB-49FF-83B8-860A85072A1A}" type="presParOf" srcId="{81B4635E-04C9-4439-AD1D-395295B62840}" destId="{E09B66D5-355C-411D-8B70-8B49F0F35EB7}" srcOrd="0" destOrd="0" presId="urn:microsoft.com/office/officeart/2005/8/layout/pyramid1"/>
    <dgm:cxn modelId="{38E64DA4-2BF1-4637-9261-C3407E1F08FA}" type="presParOf" srcId="{81B4635E-04C9-4439-AD1D-395295B62840}" destId="{8EAF614B-F3EE-4AE9-908C-00E34C169E89}" srcOrd="1" destOrd="0" presId="urn:microsoft.com/office/officeart/2005/8/layout/pyramid1"/>
    <dgm:cxn modelId="{98C8AB01-B344-4F4D-9187-E2918579BAEC}" type="presParOf" srcId="{0F3B938C-E8EA-4017-BE75-2F9E0488F049}" destId="{10C5DB98-04CF-4D59-8C1D-9519DB8066A2}" srcOrd="2" destOrd="0" presId="urn:microsoft.com/office/officeart/2005/8/layout/pyramid1"/>
    <dgm:cxn modelId="{C1999877-5997-4ADC-9620-B99E11793E74}" type="presParOf" srcId="{10C5DB98-04CF-4D59-8C1D-9519DB8066A2}" destId="{02DF63C4-3F89-4D70-94BD-98655804E7C8}" srcOrd="0" destOrd="0" presId="urn:microsoft.com/office/officeart/2005/8/layout/pyramid1"/>
    <dgm:cxn modelId="{13BB551C-244F-4BE3-B5AC-247768008405}" type="presParOf" srcId="{10C5DB98-04CF-4D59-8C1D-9519DB8066A2}" destId="{897551AC-8055-432A-8C44-32307206D568}" srcOrd="1" destOrd="0" presId="urn:microsoft.com/office/officeart/2005/8/layout/pyramid1"/>
    <dgm:cxn modelId="{E01F05AC-4093-4466-A86C-4185BCEC16CA}" type="presParOf" srcId="{0F3B938C-E8EA-4017-BE75-2F9E0488F049}" destId="{11B2779E-0DB4-4BD6-9EAC-12BF2F00F844}" srcOrd="3" destOrd="0" presId="urn:microsoft.com/office/officeart/2005/8/layout/pyramid1"/>
    <dgm:cxn modelId="{ADAE0451-B64C-4C15-9F79-1F8C804FFADA}" type="presParOf" srcId="{11B2779E-0DB4-4BD6-9EAC-12BF2F00F844}" destId="{43E5BE41-3C03-4A06-A2ED-FC62E36A5C7E}" srcOrd="0" destOrd="0" presId="urn:microsoft.com/office/officeart/2005/8/layout/pyramid1"/>
    <dgm:cxn modelId="{C595408B-D1D9-43AE-80E0-D8B7FAE0B88F}" type="presParOf" srcId="{11B2779E-0DB4-4BD6-9EAC-12BF2F00F844}" destId="{84E7932B-4765-41AF-9B4C-A7D55745E7C3}" srcOrd="1" destOrd="0" presId="urn:microsoft.com/office/officeart/2005/8/layout/pyramid1"/>
    <dgm:cxn modelId="{26F81883-54C5-462F-8709-02C0AC8502BF}" type="presParOf" srcId="{0F3B938C-E8EA-4017-BE75-2F9E0488F049}" destId="{8EDABA74-45C5-4BB5-9DF4-D4BDACCA9190}" srcOrd="4" destOrd="0" presId="urn:microsoft.com/office/officeart/2005/8/layout/pyramid1"/>
    <dgm:cxn modelId="{F38151EF-BDA6-4817-83AF-48C5C966DFD1}" type="presParOf" srcId="{8EDABA74-45C5-4BB5-9DF4-D4BDACCA9190}" destId="{F43C594D-1E6B-4C3F-A364-48A605800BA6}" srcOrd="0" destOrd="0" presId="urn:microsoft.com/office/officeart/2005/8/layout/pyramid1"/>
    <dgm:cxn modelId="{B7876384-4006-4833-B08E-D7973469526D}" type="presParOf" srcId="{8EDABA74-45C5-4BB5-9DF4-D4BDACCA9190}" destId="{68EDFC36-328C-4147-8199-130E9D3413C2}" srcOrd="1" destOrd="0" presId="urn:microsoft.com/office/officeart/2005/8/layout/pyramid1"/>
    <dgm:cxn modelId="{05896C58-9DF4-4A69-AFDB-C833BBE21FD5}" type="presParOf" srcId="{0F3B938C-E8EA-4017-BE75-2F9E0488F049}" destId="{CA9187D9-1BE5-45AC-95C7-3374BDFFDD04}" srcOrd="5" destOrd="0" presId="urn:microsoft.com/office/officeart/2005/8/layout/pyramid1"/>
    <dgm:cxn modelId="{E390A01F-D4EB-49CF-A112-58549168F6C5}" type="presParOf" srcId="{CA9187D9-1BE5-45AC-95C7-3374BDFFDD04}" destId="{3D95DD9E-3538-4A5F-BDF9-5E22C3E0185E}" srcOrd="0" destOrd="0" presId="urn:microsoft.com/office/officeart/2005/8/layout/pyramid1"/>
    <dgm:cxn modelId="{2BC2ADA4-F795-45E5-B92B-5D22179F2609}" type="presParOf" srcId="{CA9187D9-1BE5-45AC-95C7-3374BDFFDD04}" destId="{97B5FB73-93B2-4552-810C-A28668BD5C9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CCF4DE-99C6-4CC1-9A98-0E9572EAC598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40B8327-D914-490E-8A41-9ABD89CE7AD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Familiarize</a:t>
          </a:r>
        </a:p>
      </dgm:t>
    </dgm:pt>
    <dgm:pt modelId="{DD78F366-E0FE-4D3E-AC42-5A5106702E0A}" type="parTrans" cxnId="{7C6A6D5E-9B4F-46A0-B230-2FBC3CA53A52}">
      <dgm:prSet/>
      <dgm:spPr/>
      <dgm:t>
        <a:bodyPr/>
        <a:lstStyle/>
        <a:p>
          <a:endParaRPr lang="en-US"/>
        </a:p>
      </dgm:t>
    </dgm:pt>
    <dgm:pt modelId="{6091028B-2E8C-4634-B427-3124FD795020}" type="sibTrans" cxnId="{7C6A6D5E-9B4F-46A0-B230-2FBC3CA53A52}">
      <dgm:prSet/>
      <dgm:spPr/>
      <dgm:t>
        <a:bodyPr/>
        <a:lstStyle/>
        <a:p>
          <a:endParaRPr lang="en-US"/>
        </a:p>
      </dgm:t>
    </dgm:pt>
    <dgm:pt modelId="{7256CF59-E99B-415A-9251-D23B1AE034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Familiarize yourself with the peer-reviewed literature:</a:t>
          </a:r>
        </a:p>
      </dgm:t>
    </dgm:pt>
    <dgm:pt modelId="{A3F3DC96-FB35-4B4C-8B84-BCA1F1DDA98C}" type="parTrans" cxnId="{DCBD9F8E-C437-42F7-8F3A-3F3EFF3174F7}">
      <dgm:prSet/>
      <dgm:spPr/>
      <dgm:t>
        <a:bodyPr/>
        <a:lstStyle/>
        <a:p>
          <a:endParaRPr lang="en-US"/>
        </a:p>
      </dgm:t>
    </dgm:pt>
    <dgm:pt modelId="{6163ECB1-5B34-4F7D-977A-9346DE5A6D6A}" type="sibTrans" cxnId="{DCBD9F8E-C437-42F7-8F3A-3F3EFF3174F7}">
      <dgm:prSet/>
      <dgm:spPr/>
      <dgm:t>
        <a:bodyPr/>
        <a:lstStyle/>
        <a:p>
          <a:endParaRPr lang="en-US"/>
        </a:p>
      </dgm:t>
    </dgm:pt>
    <dgm:pt modelId="{F3854747-A34D-4312-830C-76469354F009}">
      <dgm:prSet/>
      <dgm:spPr/>
      <dgm:t>
        <a:bodyPr/>
        <a:lstStyle/>
        <a:p>
          <a:r>
            <a:rPr lang="en-US" dirty="0"/>
            <a:t>Browse the library’s lists of databases</a:t>
          </a:r>
        </a:p>
      </dgm:t>
    </dgm:pt>
    <dgm:pt modelId="{64DBBEB4-F096-4280-BC79-2DA599136AB6}" type="parTrans" cxnId="{5C1F23DE-A2D5-4EB1-A586-E54E4F0E8C3F}">
      <dgm:prSet/>
      <dgm:spPr/>
      <dgm:t>
        <a:bodyPr/>
        <a:lstStyle/>
        <a:p>
          <a:endParaRPr lang="en-US"/>
        </a:p>
      </dgm:t>
    </dgm:pt>
    <dgm:pt modelId="{CC70B653-B9C4-4AD3-9353-5EC34EB5F9E7}" type="sibTrans" cxnId="{5C1F23DE-A2D5-4EB1-A586-E54E4F0E8C3F}">
      <dgm:prSet/>
      <dgm:spPr/>
      <dgm:t>
        <a:bodyPr/>
        <a:lstStyle/>
        <a:p>
          <a:endParaRPr lang="en-US"/>
        </a:p>
      </dgm:t>
    </dgm:pt>
    <dgm:pt modelId="{669AD9E7-8413-49BC-9EB1-EE76EC34B873}">
      <dgm:prSet/>
      <dgm:spPr/>
      <dgm:t>
        <a:bodyPr/>
        <a:lstStyle/>
        <a:p>
          <a:r>
            <a:rPr lang="en-US" dirty="0"/>
            <a:t>Search journals you most often read/use</a:t>
          </a:r>
        </a:p>
      </dgm:t>
    </dgm:pt>
    <dgm:pt modelId="{0845E77D-EBA3-4BD0-BEC3-B24503140F7B}" type="parTrans" cxnId="{6405D9DF-8827-4532-8981-BB233FD6B879}">
      <dgm:prSet/>
      <dgm:spPr/>
      <dgm:t>
        <a:bodyPr/>
        <a:lstStyle/>
        <a:p>
          <a:endParaRPr lang="en-US"/>
        </a:p>
      </dgm:t>
    </dgm:pt>
    <dgm:pt modelId="{BCAA93D1-2C29-48B9-8A62-01BA4DA2076B}" type="sibTrans" cxnId="{6405D9DF-8827-4532-8981-BB233FD6B879}">
      <dgm:prSet/>
      <dgm:spPr/>
      <dgm:t>
        <a:bodyPr/>
        <a:lstStyle/>
        <a:p>
          <a:endParaRPr lang="en-US"/>
        </a:p>
      </dgm:t>
    </dgm:pt>
    <dgm:pt modelId="{57990A34-8F14-4AF2-9281-427FBCF9FEE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Identify</a:t>
          </a:r>
        </a:p>
      </dgm:t>
    </dgm:pt>
    <dgm:pt modelId="{4E3E28AF-62DF-402E-AB77-BFBD2D455054}" type="parTrans" cxnId="{871CBB04-EC33-447E-8506-29D068072E52}">
      <dgm:prSet/>
      <dgm:spPr/>
      <dgm:t>
        <a:bodyPr/>
        <a:lstStyle/>
        <a:p>
          <a:endParaRPr lang="en-US"/>
        </a:p>
      </dgm:t>
    </dgm:pt>
    <dgm:pt modelId="{65B6F6A3-5709-4204-BA7C-A897113D2E82}" type="sibTrans" cxnId="{871CBB04-EC33-447E-8506-29D068072E52}">
      <dgm:prSet/>
      <dgm:spPr/>
      <dgm:t>
        <a:bodyPr/>
        <a:lstStyle/>
        <a:p>
          <a:endParaRPr lang="en-US"/>
        </a:p>
      </dgm:t>
    </dgm:pt>
    <dgm:pt modelId="{CA41CA21-08CB-48EF-A3BB-84699F17C5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Identify the keywords and phrases that describe your topic by making a list of possible synonyms</a:t>
          </a:r>
        </a:p>
      </dgm:t>
    </dgm:pt>
    <dgm:pt modelId="{9C8CA2FF-8DB6-4B8B-9F01-9C2F34A57B1F}" type="parTrans" cxnId="{DADC330B-1044-411C-9D83-D78D81805AB3}">
      <dgm:prSet/>
      <dgm:spPr/>
      <dgm:t>
        <a:bodyPr/>
        <a:lstStyle/>
        <a:p>
          <a:endParaRPr lang="en-US"/>
        </a:p>
      </dgm:t>
    </dgm:pt>
    <dgm:pt modelId="{897AE9BE-1471-48DD-94E1-2993E3F18FC8}" type="sibTrans" cxnId="{DADC330B-1044-411C-9D83-D78D81805AB3}">
      <dgm:prSet/>
      <dgm:spPr/>
      <dgm:t>
        <a:bodyPr/>
        <a:lstStyle/>
        <a:p>
          <a:endParaRPr lang="en-US"/>
        </a:p>
      </dgm:t>
    </dgm:pt>
    <dgm:pt modelId="{2CDE176F-4CB8-44E1-BC04-FB711E9E65FF}">
      <dgm:prSet/>
      <dgm:spPr/>
      <dgm:t>
        <a:bodyPr/>
        <a:lstStyle/>
        <a:p>
          <a:r>
            <a:rPr lang="en-US" dirty="0"/>
            <a:t>Examine/explore keywords provided with journal articles</a:t>
          </a:r>
        </a:p>
      </dgm:t>
    </dgm:pt>
    <dgm:pt modelId="{E00A6939-3959-4D04-8708-D803017B8697}" type="parTrans" cxnId="{9CBDBCF0-CCF8-4D82-8632-D83343611E52}">
      <dgm:prSet/>
      <dgm:spPr/>
      <dgm:t>
        <a:bodyPr/>
        <a:lstStyle/>
        <a:p>
          <a:endParaRPr lang="en-US"/>
        </a:p>
      </dgm:t>
    </dgm:pt>
    <dgm:pt modelId="{7BC82141-8E08-4EA9-8D43-89D135C43C2C}" type="sibTrans" cxnId="{9CBDBCF0-CCF8-4D82-8632-D83343611E52}">
      <dgm:prSet/>
      <dgm:spPr/>
      <dgm:t>
        <a:bodyPr/>
        <a:lstStyle/>
        <a:p>
          <a:endParaRPr lang="en-US"/>
        </a:p>
      </dgm:t>
    </dgm:pt>
    <dgm:pt modelId="{78C576AB-AEA4-4582-ABB5-C6E4B6BB614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Select and search</a:t>
          </a:r>
        </a:p>
      </dgm:t>
    </dgm:pt>
    <dgm:pt modelId="{0B902138-E1AE-41DE-B908-C2F36DA84C3E}" type="parTrans" cxnId="{D1753765-962C-4AB8-A9B6-A830EA090C2A}">
      <dgm:prSet/>
      <dgm:spPr/>
      <dgm:t>
        <a:bodyPr/>
        <a:lstStyle/>
        <a:p>
          <a:endParaRPr lang="en-US"/>
        </a:p>
      </dgm:t>
    </dgm:pt>
    <dgm:pt modelId="{D01B8B43-D892-46DD-8B50-BE5F7D2C7C90}" type="sibTrans" cxnId="{D1753765-962C-4AB8-A9B6-A830EA090C2A}">
      <dgm:prSet/>
      <dgm:spPr/>
      <dgm:t>
        <a:bodyPr/>
        <a:lstStyle/>
        <a:p>
          <a:endParaRPr lang="en-US"/>
        </a:p>
      </dgm:t>
    </dgm:pt>
    <dgm:pt modelId="{CA619749-65C3-45CB-8538-08FC9EB5A7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Select and search appropriate databases or search tools, for example:</a:t>
          </a:r>
        </a:p>
      </dgm:t>
    </dgm:pt>
    <dgm:pt modelId="{CD70FEA7-0C63-4D5C-BC30-863639F98F8D}" type="parTrans" cxnId="{192CD7E6-8D7A-4B7E-9183-C3BFC74B07BD}">
      <dgm:prSet/>
      <dgm:spPr/>
      <dgm:t>
        <a:bodyPr/>
        <a:lstStyle/>
        <a:p>
          <a:endParaRPr lang="en-US"/>
        </a:p>
      </dgm:t>
    </dgm:pt>
    <dgm:pt modelId="{01B67F78-C1EC-4E54-B7ED-505E13A03B75}" type="sibTrans" cxnId="{192CD7E6-8D7A-4B7E-9183-C3BFC74B07BD}">
      <dgm:prSet/>
      <dgm:spPr/>
      <dgm:t>
        <a:bodyPr/>
        <a:lstStyle/>
        <a:p>
          <a:endParaRPr lang="en-US"/>
        </a:p>
      </dgm:t>
    </dgm:pt>
    <dgm:pt modelId="{9BF6EA52-80F0-4C25-A2B9-DB9DC664496D}">
      <dgm:prSet/>
      <dgm:spPr/>
      <dgm:t>
        <a:bodyPr/>
        <a:lstStyle/>
        <a:p>
          <a:r>
            <a:rPr lang="en-US"/>
            <a:t>Medline OVID</a:t>
          </a:r>
        </a:p>
      </dgm:t>
    </dgm:pt>
    <dgm:pt modelId="{F43595FE-8224-48B8-8E27-B44E33595274}" type="parTrans" cxnId="{9E52C21D-45C0-43AB-8DE6-571ECDF90D09}">
      <dgm:prSet/>
      <dgm:spPr/>
      <dgm:t>
        <a:bodyPr/>
        <a:lstStyle/>
        <a:p>
          <a:endParaRPr lang="en-US"/>
        </a:p>
      </dgm:t>
    </dgm:pt>
    <dgm:pt modelId="{B0D24341-3454-47B7-85B6-21DEF1925844}" type="sibTrans" cxnId="{9E52C21D-45C0-43AB-8DE6-571ECDF90D09}">
      <dgm:prSet/>
      <dgm:spPr/>
      <dgm:t>
        <a:bodyPr/>
        <a:lstStyle/>
        <a:p>
          <a:endParaRPr lang="en-US"/>
        </a:p>
      </dgm:t>
    </dgm:pt>
    <dgm:pt modelId="{0F69358D-C29F-43E4-9E62-55D760A367EE}">
      <dgm:prSet/>
      <dgm:spPr/>
      <dgm:t>
        <a:bodyPr/>
        <a:lstStyle/>
        <a:p>
          <a:r>
            <a:rPr lang="en-US" dirty="0"/>
            <a:t>Scopus</a:t>
          </a:r>
        </a:p>
      </dgm:t>
    </dgm:pt>
    <dgm:pt modelId="{29CED454-35CF-4220-BF8C-ADCEEBC3215D}" type="parTrans" cxnId="{9B07C520-7D65-4D6A-8390-DC03F0EEF556}">
      <dgm:prSet/>
      <dgm:spPr/>
      <dgm:t>
        <a:bodyPr/>
        <a:lstStyle/>
        <a:p>
          <a:endParaRPr lang="en-US"/>
        </a:p>
      </dgm:t>
    </dgm:pt>
    <dgm:pt modelId="{314E29DE-F1B5-43F2-A097-471C9B87CE24}" type="sibTrans" cxnId="{9B07C520-7D65-4D6A-8390-DC03F0EEF556}">
      <dgm:prSet/>
      <dgm:spPr/>
      <dgm:t>
        <a:bodyPr/>
        <a:lstStyle/>
        <a:p>
          <a:endParaRPr lang="en-US"/>
        </a:p>
      </dgm:t>
    </dgm:pt>
    <dgm:pt modelId="{AAEBA2D9-AB53-4095-B78C-FD69F0929800}">
      <dgm:prSet/>
      <dgm:spPr/>
      <dgm:t>
        <a:bodyPr/>
        <a:lstStyle/>
        <a:p>
          <a:r>
            <a:rPr lang="en-US"/>
            <a:t>LWW Medical Education, Pharmacy or PT Collection</a:t>
          </a:r>
        </a:p>
      </dgm:t>
    </dgm:pt>
    <dgm:pt modelId="{1DD410F0-3166-4ECF-A20C-9215E67FDBB0}" type="parTrans" cxnId="{6D658A50-D4B5-4F75-AE82-8240116027E2}">
      <dgm:prSet/>
      <dgm:spPr/>
      <dgm:t>
        <a:bodyPr/>
        <a:lstStyle/>
        <a:p>
          <a:endParaRPr lang="en-US"/>
        </a:p>
      </dgm:t>
    </dgm:pt>
    <dgm:pt modelId="{BBDC09DA-6791-454E-80DA-633F16D71271}" type="sibTrans" cxnId="{6D658A50-D4B5-4F75-AE82-8240116027E2}">
      <dgm:prSet/>
      <dgm:spPr/>
      <dgm:t>
        <a:bodyPr/>
        <a:lstStyle/>
        <a:p>
          <a:endParaRPr lang="en-US"/>
        </a:p>
      </dgm:t>
    </dgm:pt>
    <dgm:pt modelId="{3C74841F-1920-4894-888C-4F15F4796DE2}" type="pres">
      <dgm:prSet presAssocID="{01CCF4DE-99C6-4CC1-9A98-0E9572EAC598}" presName="root" presStyleCnt="0">
        <dgm:presLayoutVars>
          <dgm:dir/>
          <dgm:resizeHandles val="exact"/>
        </dgm:presLayoutVars>
      </dgm:prSet>
      <dgm:spPr/>
    </dgm:pt>
    <dgm:pt modelId="{2F199BF8-2FD8-4E98-95F3-7C60B2FDBF83}" type="pres">
      <dgm:prSet presAssocID="{F40B8327-D914-490E-8A41-9ABD89CE7ADA}" presName="compNode" presStyleCnt="0"/>
      <dgm:spPr/>
    </dgm:pt>
    <dgm:pt modelId="{A421B784-0BED-453F-8E0F-DADFBB252B96}" type="pres">
      <dgm:prSet presAssocID="{F40B8327-D914-490E-8A41-9ABD89CE7AD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7E95D576-B604-40BF-86EB-C1E8CDDE1D1A}" type="pres">
      <dgm:prSet presAssocID="{F40B8327-D914-490E-8A41-9ABD89CE7ADA}" presName="iconSpace" presStyleCnt="0"/>
      <dgm:spPr/>
    </dgm:pt>
    <dgm:pt modelId="{A063786D-2E62-4CEF-8330-01AE67B44390}" type="pres">
      <dgm:prSet presAssocID="{F40B8327-D914-490E-8A41-9ABD89CE7ADA}" presName="parTx" presStyleLbl="revTx" presStyleIdx="0" presStyleCnt="6">
        <dgm:presLayoutVars>
          <dgm:chMax val="0"/>
          <dgm:chPref val="0"/>
        </dgm:presLayoutVars>
      </dgm:prSet>
      <dgm:spPr/>
    </dgm:pt>
    <dgm:pt modelId="{F261E28B-5CDF-461F-8BAE-1C4AE94D2373}" type="pres">
      <dgm:prSet presAssocID="{F40B8327-D914-490E-8A41-9ABD89CE7ADA}" presName="txSpace" presStyleCnt="0"/>
      <dgm:spPr/>
    </dgm:pt>
    <dgm:pt modelId="{6195A221-EA78-4268-9E87-7F20F9BD5A3B}" type="pres">
      <dgm:prSet presAssocID="{F40B8327-D914-490E-8A41-9ABD89CE7ADA}" presName="desTx" presStyleLbl="revTx" presStyleIdx="1" presStyleCnt="6">
        <dgm:presLayoutVars/>
      </dgm:prSet>
      <dgm:spPr/>
    </dgm:pt>
    <dgm:pt modelId="{22832B54-E576-4085-83A3-5EB2C4D9EDE2}" type="pres">
      <dgm:prSet presAssocID="{6091028B-2E8C-4634-B427-3124FD795020}" presName="sibTrans" presStyleCnt="0"/>
      <dgm:spPr/>
    </dgm:pt>
    <dgm:pt modelId="{8A507C5D-298A-4902-9639-FE7C030B10E6}" type="pres">
      <dgm:prSet presAssocID="{57990A34-8F14-4AF2-9281-427FBCF9FEE1}" presName="compNode" presStyleCnt="0"/>
      <dgm:spPr/>
    </dgm:pt>
    <dgm:pt modelId="{988267DD-A79C-4999-8D18-D8A074E603F0}" type="pres">
      <dgm:prSet presAssocID="{57990A34-8F14-4AF2-9281-427FBCF9FEE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A894083D-7FD1-45BE-A8A0-E2E4E487F70C}" type="pres">
      <dgm:prSet presAssocID="{57990A34-8F14-4AF2-9281-427FBCF9FEE1}" presName="iconSpace" presStyleCnt="0"/>
      <dgm:spPr/>
    </dgm:pt>
    <dgm:pt modelId="{846F7224-9EAC-43F4-BCAB-405CA1DB60EE}" type="pres">
      <dgm:prSet presAssocID="{57990A34-8F14-4AF2-9281-427FBCF9FEE1}" presName="parTx" presStyleLbl="revTx" presStyleIdx="2" presStyleCnt="6">
        <dgm:presLayoutVars>
          <dgm:chMax val="0"/>
          <dgm:chPref val="0"/>
        </dgm:presLayoutVars>
      </dgm:prSet>
      <dgm:spPr/>
    </dgm:pt>
    <dgm:pt modelId="{6DB6AF4D-5AC0-4C9D-BE39-4B03F0149FF5}" type="pres">
      <dgm:prSet presAssocID="{57990A34-8F14-4AF2-9281-427FBCF9FEE1}" presName="txSpace" presStyleCnt="0"/>
      <dgm:spPr/>
    </dgm:pt>
    <dgm:pt modelId="{43CDC6FE-7264-4C71-BBA5-35298264CCB6}" type="pres">
      <dgm:prSet presAssocID="{57990A34-8F14-4AF2-9281-427FBCF9FEE1}" presName="desTx" presStyleLbl="revTx" presStyleIdx="3" presStyleCnt="6">
        <dgm:presLayoutVars/>
      </dgm:prSet>
      <dgm:spPr/>
    </dgm:pt>
    <dgm:pt modelId="{B22EC061-F50F-40DB-AAAB-20E60CFF1D5E}" type="pres">
      <dgm:prSet presAssocID="{65B6F6A3-5709-4204-BA7C-A897113D2E82}" presName="sibTrans" presStyleCnt="0"/>
      <dgm:spPr/>
    </dgm:pt>
    <dgm:pt modelId="{AC4287E7-DB9B-4C6D-AF91-5E3380891379}" type="pres">
      <dgm:prSet presAssocID="{78C576AB-AEA4-4582-ABB5-C6E4B6BB6148}" presName="compNode" presStyleCnt="0"/>
      <dgm:spPr/>
    </dgm:pt>
    <dgm:pt modelId="{E75272D4-F0DF-4ED8-AE80-93A5D1D88ACE}" type="pres">
      <dgm:prSet presAssocID="{78C576AB-AEA4-4582-ABB5-C6E4B6BB614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search"/>
        </a:ext>
      </dgm:extLst>
    </dgm:pt>
    <dgm:pt modelId="{13A13537-52CC-4454-876F-2902BAA757E0}" type="pres">
      <dgm:prSet presAssocID="{78C576AB-AEA4-4582-ABB5-C6E4B6BB6148}" presName="iconSpace" presStyleCnt="0"/>
      <dgm:spPr/>
    </dgm:pt>
    <dgm:pt modelId="{EE693D75-9FCD-43BA-9972-97700E4B2ACE}" type="pres">
      <dgm:prSet presAssocID="{78C576AB-AEA4-4582-ABB5-C6E4B6BB6148}" presName="parTx" presStyleLbl="revTx" presStyleIdx="4" presStyleCnt="6">
        <dgm:presLayoutVars>
          <dgm:chMax val="0"/>
          <dgm:chPref val="0"/>
        </dgm:presLayoutVars>
      </dgm:prSet>
      <dgm:spPr/>
    </dgm:pt>
    <dgm:pt modelId="{3617323E-2A8E-4CBF-A017-47334EC62297}" type="pres">
      <dgm:prSet presAssocID="{78C576AB-AEA4-4582-ABB5-C6E4B6BB6148}" presName="txSpace" presStyleCnt="0"/>
      <dgm:spPr/>
    </dgm:pt>
    <dgm:pt modelId="{C8A45BE6-ECC1-4CF9-BD83-D47BBE5172E2}" type="pres">
      <dgm:prSet presAssocID="{78C576AB-AEA4-4582-ABB5-C6E4B6BB6148}" presName="desTx" presStyleLbl="revTx" presStyleIdx="5" presStyleCnt="6">
        <dgm:presLayoutVars/>
      </dgm:prSet>
      <dgm:spPr/>
    </dgm:pt>
  </dgm:ptLst>
  <dgm:cxnLst>
    <dgm:cxn modelId="{871CBB04-EC33-447E-8506-29D068072E52}" srcId="{01CCF4DE-99C6-4CC1-9A98-0E9572EAC598}" destId="{57990A34-8F14-4AF2-9281-427FBCF9FEE1}" srcOrd="1" destOrd="0" parTransId="{4E3E28AF-62DF-402E-AB77-BFBD2D455054}" sibTransId="{65B6F6A3-5709-4204-BA7C-A897113D2E82}"/>
    <dgm:cxn modelId="{DADC330B-1044-411C-9D83-D78D81805AB3}" srcId="{57990A34-8F14-4AF2-9281-427FBCF9FEE1}" destId="{CA41CA21-08CB-48EF-A3BB-84699F17C590}" srcOrd="0" destOrd="0" parTransId="{9C8CA2FF-8DB6-4B8B-9F01-9C2F34A57B1F}" sibTransId="{897AE9BE-1471-48DD-94E1-2993E3F18FC8}"/>
    <dgm:cxn modelId="{3E1D8010-EE40-470D-9A2E-35D4D9912BF1}" type="presOf" srcId="{78C576AB-AEA4-4582-ABB5-C6E4B6BB6148}" destId="{EE693D75-9FCD-43BA-9972-97700E4B2ACE}" srcOrd="0" destOrd="0" presId="urn:microsoft.com/office/officeart/2018/5/layout/CenteredIconLabelDescriptionList"/>
    <dgm:cxn modelId="{9E52C21D-45C0-43AB-8DE6-571ECDF90D09}" srcId="{CA619749-65C3-45CB-8538-08FC9EB5A77A}" destId="{9BF6EA52-80F0-4C25-A2B9-DB9DC664496D}" srcOrd="0" destOrd="0" parTransId="{F43595FE-8224-48B8-8E27-B44E33595274}" sibTransId="{B0D24341-3454-47B7-85B6-21DEF1925844}"/>
    <dgm:cxn modelId="{FE33F01F-1159-4CA5-ACA5-778BD2C4F3D9}" type="presOf" srcId="{CA41CA21-08CB-48EF-A3BB-84699F17C590}" destId="{43CDC6FE-7264-4C71-BBA5-35298264CCB6}" srcOrd="0" destOrd="0" presId="urn:microsoft.com/office/officeart/2018/5/layout/CenteredIconLabelDescriptionList"/>
    <dgm:cxn modelId="{9B07C520-7D65-4D6A-8390-DC03F0EEF556}" srcId="{CA619749-65C3-45CB-8538-08FC9EB5A77A}" destId="{0F69358D-C29F-43E4-9E62-55D760A367EE}" srcOrd="1" destOrd="0" parTransId="{29CED454-35CF-4220-BF8C-ADCEEBC3215D}" sibTransId="{314E29DE-F1B5-43F2-A097-471C9B87CE24}"/>
    <dgm:cxn modelId="{6C9CBB22-453E-4857-AF15-9120720540B7}" type="presOf" srcId="{7256CF59-E99B-415A-9251-D23B1AE034A9}" destId="{6195A221-EA78-4268-9E87-7F20F9BD5A3B}" srcOrd="0" destOrd="0" presId="urn:microsoft.com/office/officeart/2018/5/layout/CenteredIconLabelDescriptionList"/>
    <dgm:cxn modelId="{B1F32034-C8DE-40AF-91AB-34F0F6C77175}" type="presOf" srcId="{F40B8327-D914-490E-8A41-9ABD89CE7ADA}" destId="{A063786D-2E62-4CEF-8330-01AE67B44390}" srcOrd="0" destOrd="0" presId="urn:microsoft.com/office/officeart/2018/5/layout/CenteredIconLabelDescriptionList"/>
    <dgm:cxn modelId="{7C6A6D5E-9B4F-46A0-B230-2FBC3CA53A52}" srcId="{01CCF4DE-99C6-4CC1-9A98-0E9572EAC598}" destId="{F40B8327-D914-490E-8A41-9ABD89CE7ADA}" srcOrd="0" destOrd="0" parTransId="{DD78F366-E0FE-4D3E-AC42-5A5106702E0A}" sibTransId="{6091028B-2E8C-4634-B427-3124FD795020}"/>
    <dgm:cxn modelId="{D1753765-962C-4AB8-A9B6-A830EA090C2A}" srcId="{01CCF4DE-99C6-4CC1-9A98-0E9572EAC598}" destId="{78C576AB-AEA4-4582-ABB5-C6E4B6BB6148}" srcOrd="2" destOrd="0" parTransId="{0B902138-E1AE-41DE-B908-C2F36DA84C3E}" sibTransId="{D01B8B43-D892-46DD-8B50-BE5F7D2C7C90}"/>
    <dgm:cxn modelId="{59AFA045-783C-4DD7-A35D-3673266C1580}" type="presOf" srcId="{669AD9E7-8413-49BC-9EB1-EE76EC34B873}" destId="{6195A221-EA78-4268-9E87-7F20F9BD5A3B}" srcOrd="0" destOrd="2" presId="urn:microsoft.com/office/officeart/2018/5/layout/CenteredIconLabelDescriptionList"/>
    <dgm:cxn modelId="{B746F646-7F72-475A-B520-A5D71D8994BC}" type="presOf" srcId="{2CDE176F-4CB8-44E1-BC04-FB711E9E65FF}" destId="{43CDC6FE-7264-4C71-BBA5-35298264CCB6}" srcOrd="0" destOrd="1" presId="urn:microsoft.com/office/officeart/2018/5/layout/CenteredIconLabelDescriptionList"/>
    <dgm:cxn modelId="{6D658A50-D4B5-4F75-AE82-8240116027E2}" srcId="{CA619749-65C3-45CB-8538-08FC9EB5A77A}" destId="{AAEBA2D9-AB53-4095-B78C-FD69F0929800}" srcOrd="2" destOrd="0" parTransId="{1DD410F0-3166-4ECF-A20C-9215E67FDBB0}" sibTransId="{BBDC09DA-6791-454E-80DA-633F16D71271}"/>
    <dgm:cxn modelId="{DCBD9F8E-C437-42F7-8F3A-3F3EFF3174F7}" srcId="{F40B8327-D914-490E-8A41-9ABD89CE7ADA}" destId="{7256CF59-E99B-415A-9251-D23B1AE034A9}" srcOrd="0" destOrd="0" parTransId="{A3F3DC96-FB35-4B4C-8B84-BCA1F1DDA98C}" sibTransId="{6163ECB1-5B34-4F7D-977A-9346DE5A6D6A}"/>
    <dgm:cxn modelId="{F2F3E09D-3FC9-4E53-963A-D8FD8B35D6B5}" type="presOf" srcId="{01CCF4DE-99C6-4CC1-9A98-0E9572EAC598}" destId="{3C74841F-1920-4894-888C-4F15F4796DE2}" srcOrd="0" destOrd="0" presId="urn:microsoft.com/office/officeart/2018/5/layout/CenteredIconLabelDescriptionList"/>
    <dgm:cxn modelId="{BB17B2A8-0AFE-4A48-9C56-DF9107789C12}" type="presOf" srcId="{57990A34-8F14-4AF2-9281-427FBCF9FEE1}" destId="{846F7224-9EAC-43F4-BCAB-405CA1DB60EE}" srcOrd="0" destOrd="0" presId="urn:microsoft.com/office/officeart/2018/5/layout/CenteredIconLabelDescriptionList"/>
    <dgm:cxn modelId="{5DD888C5-0A0E-4EA6-A2CC-2E7AEAEDF767}" type="presOf" srcId="{0F69358D-C29F-43E4-9E62-55D760A367EE}" destId="{C8A45BE6-ECC1-4CF9-BD83-D47BBE5172E2}" srcOrd="0" destOrd="2" presId="urn:microsoft.com/office/officeart/2018/5/layout/CenteredIconLabelDescriptionList"/>
    <dgm:cxn modelId="{BB9D36D1-3A2D-4037-AB96-5E7932AE2AD1}" type="presOf" srcId="{CA619749-65C3-45CB-8538-08FC9EB5A77A}" destId="{C8A45BE6-ECC1-4CF9-BD83-D47BBE5172E2}" srcOrd="0" destOrd="0" presId="urn:microsoft.com/office/officeart/2018/5/layout/CenteredIconLabelDescriptionList"/>
    <dgm:cxn modelId="{AEF140D7-C2BC-48E7-9303-A431D992B4D7}" type="presOf" srcId="{F3854747-A34D-4312-830C-76469354F009}" destId="{6195A221-EA78-4268-9E87-7F20F9BD5A3B}" srcOrd="0" destOrd="1" presId="urn:microsoft.com/office/officeart/2018/5/layout/CenteredIconLabelDescriptionList"/>
    <dgm:cxn modelId="{5C1F23DE-A2D5-4EB1-A586-E54E4F0E8C3F}" srcId="{7256CF59-E99B-415A-9251-D23B1AE034A9}" destId="{F3854747-A34D-4312-830C-76469354F009}" srcOrd="0" destOrd="0" parTransId="{64DBBEB4-F096-4280-BC79-2DA599136AB6}" sibTransId="{CC70B653-B9C4-4AD3-9353-5EC34EB5F9E7}"/>
    <dgm:cxn modelId="{5AFCA5DE-7C83-4F07-ADB3-ED89E0F86E84}" type="presOf" srcId="{9BF6EA52-80F0-4C25-A2B9-DB9DC664496D}" destId="{C8A45BE6-ECC1-4CF9-BD83-D47BBE5172E2}" srcOrd="0" destOrd="1" presId="urn:microsoft.com/office/officeart/2018/5/layout/CenteredIconLabelDescriptionList"/>
    <dgm:cxn modelId="{6405D9DF-8827-4532-8981-BB233FD6B879}" srcId="{7256CF59-E99B-415A-9251-D23B1AE034A9}" destId="{669AD9E7-8413-49BC-9EB1-EE76EC34B873}" srcOrd="1" destOrd="0" parTransId="{0845E77D-EBA3-4BD0-BEC3-B24503140F7B}" sibTransId="{BCAA93D1-2C29-48B9-8A62-01BA4DA2076B}"/>
    <dgm:cxn modelId="{192CD7E6-8D7A-4B7E-9183-C3BFC74B07BD}" srcId="{78C576AB-AEA4-4582-ABB5-C6E4B6BB6148}" destId="{CA619749-65C3-45CB-8538-08FC9EB5A77A}" srcOrd="0" destOrd="0" parTransId="{CD70FEA7-0C63-4D5C-BC30-863639F98F8D}" sibTransId="{01B67F78-C1EC-4E54-B7ED-505E13A03B75}"/>
    <dgm:cxn modelId="{9CBDBCF0-CCF8-4D82-8632-D83343611E52}" srcId="{CA41CA21-08CB-48EF-A3BB-84699F17C590}" destId="{2CDE176F-4CB8-44E1-BC04-FB711E9E65FF}" srcOrd="0" destOrd="0" parTransId="{E00A6939-3959-4D04-8708-D803017B8697}" sibTransId="{7BC82141-8E08-4EA9-8D43-89D135C43C2C}"/>
    <dgm:cxn modelId="{7812C3F6-7494-4212-B19D-567C3F253A8B}" type="presOf" srcId="{AAEBA2D9-AB53-4095-B78C-FD69F0929800}" destId="{C8A45BE6-ECC1-4CF9-BD83-D47BBE5172E2}" srcOrd="0" destOrd="3" presId="urn:microsoft.com/office/officeart/2018/5/layout/CenteredIconLabelDescriptionList"/>
    <dgm:cxn modelId="{173EEEE8-9FCE-44B8-A1D9-028B58507CD7}" type="presParOf" srcId="{3C74841F-1920-4894-888C-4F15F4796DE2}" destId="{2F199BF8-2FD8-4E98-95F3-7C60B2FDBF83}" srcOrd="0" destOrd="0" presId="urn:microsoft.com/office/officeart/2018/5/layout/CenteredIconLabelDescriptionList"/>
    <dgm:cxn modelId="{4B792338-9CE2-4305-82E1-50C07038A63F}" type="presParOf" srcId="{2F199BF8-2FD8-4E98-95F3-7C60B2FDBF83}" destId="{A421B784-0BED-453F-8E0F-DADFBB252B96}" srcOrd="0" destOrd="0" presId="urn:microsoft.com/office/officeart/2018/5/layout/CenteredIconLabelDescriptionList"/>
    <dgm:cxn modelId="{1DAFCE17-8339-490B-B3E0-73A80C3914BB}" type="presParOf" srcId="{2F199BF8-2FD8-4E98-95F3-7C60B2FDBF83}" destId="{7E95D576-B604-40BF-86EB-C1E8CDDE1D1A}" srcOrd="1" destOrd="0" presId="urn:microsoft.com/office/officeart/2018/5/layout/CenteredIconLabelDescriptionList"/>
    <dgm:cxn modelId="{553DABDD-77C1-40B7-B33B-9303E621CB41}" type="presParOf" srcId="{2F199BF8-2FD8-4E98-95F3-7C60B2FDBF83}" destId="{A063786D-2E62-4CEF-8330-01AE67B44390}" srcOrd="2" destOrd="0" presId="urn:microsoft.com/office/officeart/2018/5/layout/CenteredIconLabelDescriptionList"/>
    <dgm:cxn modelId="{4B10056C-49D4-4144-A5AD-8FF7B7A2EAE9}" type="presParOf" srcId="{2F199BF8-2FD8-4E98-95F3-7C60B2FDBF83}" destId="{F261E28B-5CDF-461F-8BAE-1C4AE94D2373}" srcOrd="3" destOrd="0" presId="urn:microsoft.com/office/officeart/2018/5/layout/CenteredIconLabelDescriptionList"/>
    <dgm:cxn modelId="{A39CEBE8-107C-476E-A7CB-3C6FF361BEFB}" type="presParOf" srcId="{2F199BF8-2FD8-4E98-95F3-7C60B2FDBF83}" destId="{6195A221-EA78-4268-9E87-7F20F9BD5A3B}" srcOrd="4" destOrd="0" presId="urn:microsoft.com/office/officeart/2018/5/layout/CenteredIconLabelDescriptionList"/>
    <dgm:cxn modelId="{F84CE963-A14A-463A-8763-9E72D0F5AAAB}" type="presParOf" srcId="{3C74841F-1920-4894-888C-4F15F4796DE2}" destId="{22832B54-E576-4085-83A3-5EB2C4D9EDE2}" srcOrd="1" destOrd="0" presId="urn:microsoft.com/office/officeart/2018/5/layout/CenteredIconLabelDescriptionList"/>
    <dgm:cxn modelId="{8556D2DD-A2CC-45A3-B4BA-5D61064AEE13}" type="presParOf" srcId="{3C74841F-1920-4894-888C-4F15F4796DE2}" destId="{8A507C5D-298A-4902-9639-FE7C030B10E6}" srcOrd="2" destOrd="0" presId="urn:microsoft.com/office/officeart/2018/5/layout/CenteredIconLabelDescriptionList"/>
    <dgm:cxn modelId="{5F6D4E91-575D-4B9F-92C3-22F104E798B8}" type="presParOf" srcId="{8A507C5D-298A-4902-9639-FE7C030B10E6}" destId="{988267DD-A79C-4999-8D18-D8A074E603F0}" srcOrd="0" destOrd="0" presId="urn:microsoft.com/office/officeart/2018/5/layout/CenteredIconLabelDescriptionList"/>
    <dgm:cxn modelId="{9E71838F-F535-40ED-BE29-24F8FAC27D98}" type="presParOf" srcId="{8A507C5D-298A-4902-9639-FE7C030B10E6}" destId="{A894083D-7FD1-45BE-A8A0-E2E4E487F70C}" srcOrd="1" destOrd="0" presId="urn:microsoft.com/office/officeart/2018/5/layout/CenteredIconLabelDescriptionList"/>
    <dgm:cxn modelId="{F6D34C07-0CC5-474E-8A38-DC6DD3CBEFDF}" type="presParOf" srcId="{8A507C5D-298A-4902-9639-FE7C030B10E6}" destId="{846F7224-9EAC-43F4-BCAB-405CA1DB60EE}" srcOrd="2" destOrd="0" presId="urn:microsoft.com/office/officeart/2018/5/layout/CenteredIconLabelDescriptionList"/>
    <dgm:cxn modelId="{1429BE63-A435-434B-A025-C01089A68581}" type="presParOf" srcId="{8A507C5D-298A-4902-9639-FE7C030B10E6}" destId="{6DB6AF4D-5AC0-4C9D-BE39-4B03F0149FF5}" srcOrd="3" destOrd="0" presId="urn:microsoft.com/office/officeart/2018/5/layout/CenteredIconLabelDescriptionList"/>
    <dgm:cxn modelId="{D3B20795-CBC4-459C-A338-4D97FD49C90C}" type="presParOf" srcId="{8A507C5D-298A-4902-9639-FE7C030B10E6}" destId="{43CDC6FE-7264-4C71-BBA5-35298264CCB6}" srcOrd="4" destOrd="0" presId="urn:microsoft.com/office/officeart/2018/5/layout/CenteredIconLabelDescriptionList"/>
    <dgm:cxn modelId="{CEB40075-01C1-45F8-B0A1-9CF6CBD15EB1}" type="presParOf" srcId="{3C74841F-1920-4894-888C-4F15F4796DE2}" destId="{B22EC061-F50F-40DB-AAAB-20E60CFF1D5E}" srcOrd="3" destOrd="0" presId="urn:microsoft.com/office/officeart/2018/5/layout/CenteredIconLabelDescriptionList"/>
    <dgm:cxn modelId="{0DEAAB7B-F289-42A7-B3D0-11F4D6A974BB}" type="presParOf" srcId="{3C74841F-1920-4894-888C-4F15F4796DE2}" destId="{AC4287E7-DB9B-4C6D-AF91-5E3380891379}" srcOrd="4" destOrd="0" presId="urn:microsoft.com/office/officeart/2018/5/layout/CenteredIconLabelDescriptionList"/>
    <dgm:cxn modelId="{1A05744B-ECD8-4F2A-B18F-9A9F94403DDF}" type="presParOf" srcId="{AC4287E7-DB9B-4C6D-AF91-5E3380891379}" destId="{E75272D4-F0DF-4ED8-AE80-93A5D1D88ACE}" srcOrd="0" destOrd="0" presId="urn:microsoft.com/office/officeart/2018/5/layout/CenteredIconLabelDescriptionList"/>
    <dgm:cxn modelId="{54EFC9AA-9499-4098-8BFC-FDAFC16CB0FB}" type="presParOf" srcId="{AC4287E7-DB9B-4C6D-AF91-5E3380891379}" destId="{13A13537-52CC-4454-876F-2902BAA757E0}" srcOrd="1" destOrd="0" presId="urn:microsoft.com/office/officeart/2018/5/layout/CenteredIconLabelDescriptionList"/>
    <dgm:cxn modelId="{C94F3ACB-BEA2-40C1-880C-236BCA479C2A}" type="presParOf" srcId="{AC4287E7-DB9B-4C6D-AF91-5E3380891379}" destId="{EE693D75-9FCD-43BA-9972-97700E4B2ACE}" srcOrd="2" destOrd="0" presId="urn:microsoft.com/office/officeart/2018/5/layout/CenteredIconLabelDescriptionList"/>
    <dgm:cxn modelId="{92618F28-BB9B-40D2-B66F-5D8479481057}" type="presParOf" srcId="{AC4287E7-DB9B-4C6D-AF91-5E3380891379}" destId="{3617323E-2A8E-4CBF-A017-47334EC62297}" srcOrd="3" destOrd="0" presId="urn:microsoft.com/office/officeart/2018/5/layout/CenteredIconLabelDescriptionList"/>
    <dgm:cxn modelId="{6EBD4E26-65AF-4C07-8962-BC03ECA5144D}" type="presParOf" srcId="{AC4287E7-DB9B-4C6D-AF91-5E3380891379}" destId="{C8A45BE6-ECC1-4CF9-BD83-D47BBE5172E2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809EF7-EBFE-4E8A-B23F-82B65B3FA67C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29833C0-E7E7-4D2F-8B12-C5A0EC58E6BE}">
      <dgm:prSet/>
      <dgm:spPr/>
      <dgm:t>
        <a:bodyPr/>
        <a:lstStyle/>
        <a:p>
          <a:r>
            <a:rPr lang="en-US"/>
            <a:t>What types of research activity are feasible?</a:t>
          </a:r>
        </a:p>
      </dgm:t>
    </dgm:pt>
    <dgm:pt modelId="{B0611539-5506-4E0F-AE30-92B54A837A11}" type="parTrans" cxnId="{AC5DD148-CABC-43BA-9B4E-A58C3F04BB53}">
      <dgm:prSet/>
      <dgm:spPr/>
      <dgm:t>
        <a:bodyPr/>
        <a:lstStyle/>
        <a:p>
          <a:endParaRPr lang="en-US"/>
        </a:p>
      </dgm:t>
    </dgm:pt>
    <dgm:pt modelId="{EBCA44DD-6DCD-4CB0-89A5-CB90A0512BBC}" type="sibTrans" cxnId="{AC5DD148-CABC-43BA-9B4E-A58C3F04BB53}">
      <dgm:prSet/>
      <dgm:spPr/>
      <dgm:t>
        <a:bodyPr/>
        <a:lstStyle/>
        <a:p>
          <a:endParaRPr lang="en-US"/>
        </a:p>
      </dgm:t>
    </dgm:pt>
    <dgm:pt modelId="{F3C0656E-24C4-4AB3-A101-F244C0E8C478}">
      <dgm:prSet/>
      <dgm:spPr/>
      <dgm:t>
        <a:bodyPr/>
        <a:lstStyle/>
        <a:p>
          <a:r>
            <a:rPr lang="en-US" dirty="0"/>
            <a:t>Literature searching</a:t>
          </a:r>
        </a:p>
      </dgm:t>
    </dgm:pt>
    <dgm:pt modelId="{734F87E8-9C20-4B58-8F1C-05E0E34283A0}" type="parTrans" cxnId="{F31108D7-AEB2-4611-BD93-1C27E3C4F3B7}">
      <dgm:prSet/>
      <dgm:spPr/>
      <dgm:t>
        <a:bodyPr/>
        <a:lstStyle/>
        <a:p>
          <a:endParaRPr lang="en-US"/>
        </a:p>
      </dgm:t>
    </dgm:pt>
    <dgm:pt modelId="{D1DF7897-F960-43EE-A0DE-FC87597666E4}" type="sibTrans" cxnId="{F31108D7-AEB2-4611-BD93-1C27E3C4F3B7}">
      <dgm:prSet/>
      <dgm:spPr/>
      <dgm:t>
        <a:bodyPr/>
        <a:lstStyle/>
        <a:p>
          <a:endParaRPr lang="en-US"/>
        </a:p>
      </dgm:t>
    </dgm:pt>
    <dgm:pt modelId="{27079C63-2F8A-4ABF-B63B-28B8007C96EA}">
      <dgm:prSet/>
      <dgm:spPr/>
      <dgm:t>
        <a:bodyPr/>
        <a:lstStyle/>
        <a:p>
          <a:r>
            <a:rPr lang="en-US" dirty="0"/>
            <a:t>Obtaining informed consent</a:t>
          </a:r>
        </a:p>
      </dgm:t>
    </dgm:pt>
    <dgm:pt modelId="{18DE0AE3-5814-4940-813E-39DCA5A0335A}" type="parTrans" cxnId="{A97F52A9-C214-441F-94B5-13D76D1439C0}">
      <dgm:prSet/>
      <dgm:spPr/>
      <dgm:t>
        <a:bodyPr/>
        <a:lstStyle/>
        <a:p>
          <a:endParaRPr lang="en-US"/>
        </a:p>
      </dgm:t>
    </dgm:pt>
    <dgm:pt modelId="{F8F00243-A193-40B8-A683-D0BB3FE7AFC2}" type="sibTrans" cxnId="{A97F52A9-C214-441F-94B5-13D76D1439C0}">
      <dgm:prSet/>
      <dgm:spPr/>
      <dgm:t>
        <a:bodyPr/>
        <a:lstStyle/>
        <a:p>
          <a:endParaRPr lang="en-US"/>
        </a:p>
      </dgm:t>
    </dgm:pt>
    <dgm:pt modelId="{8F468AC7-A57F-4B96-AEFB-8A3B8113AD29}">
      <dgm:prSet/>
      <dgm:spPr/>
      <dgm:t>
        <a:bodyPr/>
        <a:lstStyle/>
        <a:p>
          <a:r>
            <a:rPr lang="en-US"/>
            <a:t>Entering data</a:t>
          </a:r>
        </a:p>
      </dgm:t>
    </dgm:pt>
    <dgm:pt modelId="{A92D610B-55EB-45B4-8876-802FF67AB9E3}" type="parTrans" cxnId="{54D8382B-0E5E-4E6C-94A2-5ED0BAC83F5E}">
      <dgm:prSet/>
      <dgm:spPr/>
      <dgm:t>
        <a:bodyPr/>
        <a:lstStyle/>
        <a:p>
          <a:endParaRPr lang="en-US"/>
        </a:p>
      </dgm:t>
    </dgm:pt>
    <dgm:pt modelId="{97BEA332-7EBC-4EF6-BBF4-AA8101AE6DB0}" type="sibTrans" cxnId="{54D8382B-0E5E-4E6C-94A2-5ED0BAC83F5E}">
      <dgm:prSet/>
      <dgm:spPr/>
      <dgm:t>
        <a:bodyPr/>
        <a:lstStyle/>
        <a:p>
          <a:endParaRPr lang="en-US"/>
        </a:p>
      </dgm:t>
    </dgm:pt>
    <dgm:pt modelId="{1A8D1F6E-64C5-4941-8D85-AC2F5251E166}">
      <dgm:prSet/>
      <dgm:spPr/>
      <dgm:t>
        <a:bodyPr/>
        <a:lstStyle/>
        <a:p>
          <a:r>
            <a:rPr lang="en-US"/>
            <a:t>Writing</a:t>
          </a:r>
        </a:p>
      </dgm:t>
    </dgm:pt>
    <dgm:pt modelId="{FA381672-4578-4C03-8B5C-76A844628362}" type="parTrans" cxnId="{CAF625A0-8101-4F66-A14C-75AAFED0AF72}">
      <dgm:prSet/>
      <dgm:spPr/>
      <dgm:t>
        <a:bodyPr/>
        <a:lstStyle/>
        <a:p>
          <a:endParaRPr lang="en-US"/>
        </a:p>
      </dgm:t>
    </dgm:pt>
    <dgm:pt modelId="{862A4F84-2EA8-463C-A836-8B6331AE1CB6}" type="sibTrans" cxnId="{CAF625A0-8101-4F66-A14C-75AAFED0AF72}">
      <dgm:prSet/>
      <dgm:spPr/>
      <dgm:t>
        <a:bodyPr/>
        <a:lstStyle/>
        <a:p>
          <a:endParaRPr lang="en-US"/>
        </a:p>
      </dgm:t>
    </dgm:pt>
    <dgm:pt modelId="{01C17B90-2DC9-4728-BC43-B513F028C9D6}">
      <dgm:prSet/>
      <dgm:spPr/>
      <dgm:t>
        <a:bodyPr/>
        <a:lstStyle/>
        <a:p>
          <a:r>
            <a:rPr lang="en-US"/>
            <a:t>Editing</a:t>
          </a:r>
        </a:p>
      </dgm:t>
    </dgm:pt>
    <dgm:pt modelId="{C46863BC-9170-4067-856F-9C91FD3E0F3A}" type="parTrans" cxnId="{04410E0B-45CA-4F22-951E-D2085B08837E}">
      <dgm:prSet/>
      <dgm:spPr/>
      <dgm:t>
        <a:bodyPr/>
        <a:lstStyle/>
        <a:p>
          <a:endParaRPr lang="en-US"/>
        </a:p>
      </dgm:t>
    </dgm:pt>
    <dgm:pt modelId="{FBC3C04E-8F3A-4120-8476-10D1AD42DEEB}" type="sibTrans" cxnId="{04410E0B-45CA-4F22-951E-D2085B08837E}">
      <dgm:prSet/>
      <dgm:spPr/>
      <dgm:t>
        <a:bodyPr/>
        <a:lstStyle/>
        <a:p>
          <a:endParaRPr lang="en-US"/>
        </a:p>
      </dgm:t>
    </dgm:pt>
    <dgm:pt modelId="{BB2F183B-1E10-4384-8D04-A9912B073C35}">
      <dgm:prSet/>
      <dgm:spPr/>
      <dgm:t>
        <a:bodyPr/>
        <a:lstStyle/>
        <a:p>
          <a:r>
            <a:rPr lang="en-US"/>
            <a:t>Analyzing data</a:t>
          </a:r>
        </a:p>
      </dgm:t>
    </dgm:pt>
    <dgm:pt modelId="{803CE83D-EF33-42EB-B9F1-05250EDED6DB}" type="parTrans" cxnId="{432F7E6E-242C-450D-B2A3-161F9D71342C}">
      <dgm:prSet/>
      <dgm:spPr/>
      <dgm:t>
        <a:bodyPr/>
        <a:lstStyle/>
        <a:p>
          <a:endParaRPr lang="en-US"/>
        </a:p>
      </dgm:t>
    </dgm:pt>
    <dgm:pt modelId="{ECD17C3F-EB0E-40D4-8C82-60270DD965A7}" type="sibTrans" cxnId="{432F7E6E-242C-450D-B2A3-161F9D71342C}">
      <dgm:prSet/>
      <dgm:spPr/>
      <dgm:t>
        <a:bodyPr/>
        <a:lstStyle/>
        <a:p>
          <a:endParaRPr lang="en-US"/>
        </a:p>
      </dgm:t>
    </dgm:pt>
    <dgm:pt modelId="{862C94B8-4A7C-4B91-A792-C9213DB487C2}">
      <dgm:prSet/>
      <dgm:spPr/>
      <dgm:t>
        <a:bodyPr/>
        <a:lstStyle/>
        <a:p>
          <a:r>
            <a:rPr lang="en-US"/>
            <a:t>When is it feasible?</a:t>
          </a:r>
        </a:p>
      </dgm:t>
    </dgm:pt>
    <dgm:pt modelId="{625EF655-C82C-4662-8E80-3A341BF96BB0}" type="parTrans" cxnId="{A6EE90E3-A5DA-4248-937A-3BC8CE46AB83}">
      <dgm:prSet/>
      <dgm:spPr/>
      <dgm:t>
        <a:bodyPr/>
        <a:lstStyle/>
        <a:p>
          <a:endParaRPr lang="en-US"/>
        </a:p>
      </dgm:t>
    </dgm:pt>
    <dgm:pt modelId="{98AFAF07-9DF0-48C3-BE8A-45F8D08CAA04}" type="sibTrans" cxnId="{A6EE90E3-A5DA-4248-937A-3BC8CE46AB83}">
      <dgm:prSet/>
      <dgm:spPr/>
      <dgm:t>
        <a:bodyPr/>
        <a:lstStyle/>
        <a:p>
          <a:endParaRPr lang="en-US"/>
        </a:p>
      </dgm:t>
    </dgm:pt>
    <dgm:pt modelId="{22378162-A73C-4C48-96C8-D38CE05E6489}">
      <dgm:prSet/>
      <dgm:spPr/>
      <dgm:t>
        <a:bodyPr/>
        <a:lstStyle/>
        <a:p>
          <a:r>
            <a:rPr lang="en-US" dirty="0"/>
            <a:t>“Downtime,” e.g., summer</a:t>
          </a:r>
        </a:p>
      </dgm:t>
    </dgm:pt>
    <dgm:pt modelId="{EC4A0094-DA75-4632-AC0E-3F5345F131C7}" type="parTrans" cxnId="{8301DCCD-9A8F-40B9-BDAA-009117F46891}">
      <dgm:prSet/>
      <dgm:spPr/>
      <dgm:t>
        <a:bodyPr/>
        <a:lstStyle/>
        <a:p>
          <a:endParaRPr lang="en-US"/>
        </a:p>
      </dgm:t>
    </dgm:pt>
    <dgm:pt modelId="{382230E3-6B2F-4082-90B2-B80180858733}" type="sibTrans" cxnId="{8301DCCD-9A8F-40B9-BDAA-009117F46891}">
      <dgm:prSet/>
      <dgm:spPr/>
      <dgm:t>
        <a:bodyPr/>
        <a:lstStyle/>
        <a:p>
          <a:endParaRPr lang="en-US"/>
        </a:p>
      </dgm:t>
    </dgm:pt>
    <dgm:pt modelId="{2E456D84-3846-44C1-83FC-C51CC04F52C3}">
      <dgm:prSet/>
      <dgm:spPr/>
      <dgm:t>
        <a:bodyPr/>
        <a:lstStyle/>
        <a:p>
          <a:r>
            <a:rPr lang="en-US"/>
            <a:t>Electives</a:t>
          </a:r>
        </a:p>
      </dgm:t>
    </dgm:pt>
    <dgm:pt modelId="{50D05E63-F00C-487F-940F-91B395AA8614}" type="parTrans" cxnId="{658670CB-219C-4D64-AC7A-0974B56661B7}">
      <dgm:prSet/>
      <dgm:spPr/>
      <dgm:t>
        <a:bodyPr/>
        <a:lstStyle/>
        <a:p>
          <a:endParaRPr lang="en-US"/>
        </a:p>
      </dgm:t>
    </dgm:pt>
    <dgm:pt modelId="{EFA140C0-956B-47C0-82A9-EB146FE87020}" type="sibTrans" cxnId="{658670CB-219C-4D64-AC7A-0974B56661B7}">
      <dgm:prSet/>
      <dgm:spPr/>
      <dgm:t>
        <a:bodyPr/>
        <a:lstStyle/>
        <a:p>
          <a:endParaRPr lang="en-US"/>
        </a:p>
      </dgm:t>
    </dgm:pt>
    <dgm:pt modelId="{6654F3EF-9EFD-4046-A5F3-CC3030EF60F7}">
      <dgm:prSet/>
      <dgm:spPr/>
      <dgm:t>
        <a:bodyPr/>
        <a:lstStyle/>
        <a:p>
          <a:r>
            <a:rPr lang="en-US"/>
            <a:t>Rotations in specialty of interest to you</a:t>
          </a:r>
        </a:p>
      </dgm:t>
    </dgm:pt>
    <dgm:pt modelId="{EA8F501E-0FFA-4CFD-AE64-2B6EB9F332EA}" type="parTrans" cxnId="{6C970CD7-DF1C-49D7-8AF1-76BC29CDE005}">
      <dgm:prSet/>
      <dgm:spPr/>
      <dgm:t>
        <a:bodyPr/>
        <a:lstStyle/>
        <a:p>
          <a:endParaRPr lang="en-US"/>
        </a:p>
      </dgm:t>
    </dgm:pt>
    <dgm:pt modelId="{432DF798-9F44-46C2-B031-7D312A5E6DCB}" type="sibTrans" cxnId="{6C970CD7-DF1C-49D7-8AF1-76BC29CDE005}">
      <dgm:prSet/>
      <dgm:spPr/>
      <dgm:t>
        <a:bodyPr/>
        <a:lstStyle/>
        <a:p>
          <a:endParaRPr lang="en-US"/>
        </a:p>
      </dgm:t>
    </dgm:pt>
    <dgm:pt modelId="{8B4B99C9-ADEB-4D5F-8D0D-D7B4119C0362}">
      <dgm:prSet/>
      <dgm:spPr/>
      <dgm:t>
        <a:bodyPr/>
        <a:lstStyle/>
        <a:p>
          <a:r>
            <a:rPr lang="en-US"/>
            <a:t>Long-term commitment</a:t>
          </a:r>
        </a:p>
      </dgm:t>
    </dgm:pt>
    <dgm:pt modelId="{2F536A88-2033-4293-858E-1E830E5F20D0}" type="parTrans" cxnId="{E35005AA-7E84-49E9-9E5C-409431CBFE1D}">
      <dgm:prSet/>
      <dgm:spPr/>
      <dgm:t>
        <a:bodyPr/>
        <a:lstStyle/>
        <a:p>
          <a:endParaRPr lang="en-US"/>
        </a:p>
      </dgm:t>
    </dgm:pt>
    <dgm:pt modelId="{36F8928A-B4A1-49B0-BA45-93516E7A780C}" type="sibTrans" cxnId="{E35005AA-7E84-49E9-9E5C-409431CBFE1D}">
      <dgm:prSet/>
      <dgm:spPr/>
      <dgm:t>
        <a:bodyPr/>
        <a:lstStyle/>
        <a:p>
          <a:endParaRPr lang="en-US"/>
        </a:p>
      </dgm:t>
    </dgm:pt>
    <dgm:pt modelId="{807E43CB-7EC0-4B96-A848-0271F6849B1B}">
      <dgm:prSet/>
      <dgm:spPr/>
      <dgm:t>
        <a:bodyPr/>
        <a:lstStyle/>
        <a:p>
          <a:r>
            <a:rPr lang="en-US" dirty="0"/>
            <a:t>Training, learning curve, research is a </a:t>
          </a:r>
          <a:r>
            <a:rPr lang="en-US" i="1" dirty="0"/>
            <a:t>process,</a:t>
          </a:r>
          <a:r>
            <a:rPr lang="en-US" dirty="0"/>
            <a:t> team player, achievement</a:t>
          </a:r>
        </a:p>
      </dgm:t>
    </dgm:pt>
    <dgm:pt modelId="{FFCA4FA7-4423-4083-97EB-1230B418ADAB}" type="parTrans" cxnId="{ED00547A-03F1-4080-8DA1-1178BB298CDB}">
      <dgm:prSet/>
      <dgm:spPr/>
      <dgm:t>
        <a:bodyPr/>
        <a:lstStyle/>
        <a:p>
          <a:endParaRPr lang="en-US"/>
        </a:p>
      </dgm:t>
    </dgm:pt>
    <dgm:pt modelId="{1A233334-3982-4DA0-89EE-33C433520018}" type="sibTrans" cxnId="{ED00547A-03F1-4080-8DA1-1178BB298CDB}">
      <dgm:prSet/>
      <dgm:spPr/>
      <dgm:t>
        <a:bodyPr/>
        <a:lstStyle/>
        <a:p>
          <a:endParaRPr lang="en-US"/>
        </a:p>
      </dgm:t>
    </dgm:pt>
    <dgm:pt modelId="{705924A6-7ADC-4C9F-8132-C2C1219BAC7D}" type="pres">
      <dgm:prSet presAssocID="{02809EF7-EBFE-4E8A-B23F-82B65B3FA67C}" presName="Name0" presStyleCnt="0">
        <dgm:presLayoutVars>
          <dgm:dir/>
          <dgm:animLvl val="lvl"/>
          <dgm:resizeHandles val="exact"/>
        </dgm:presLayoutVars>
      </dgm:prSet>
      <dgm:spPr/>
    </dgm:pt>
    <dgm:pt modelId="{B203B383-03C0-48A4-B142-4685A3CEE48E}" type="pres">
      <dgm:prSet presAssocID="{8B4B99C9-ADEB-4D5F-8D0D-D7B4119C0362}" presName="boxAndChildren" presStyleCnt="0"/>
      <dgm:spPr/>
    </dgm:pt>
    <dgm:pt modelId="{F7BE9B55-AAE1-411C-A035-4D6DEB07FDD3}" type="pres">
      <dgm:prSet presAssocID="{8B4B99C9-ADEB-4D5F-8D0D-D7B4119C0362}" presName="parentTextBox" presStyleLbl="node1" presStyleIdx="0" presStyleCnt="3"/>
      <dgm:spPr/>
    </dgm:pt>
    <dgm:pt modelId="{5B1B7491-FB81-4C85-96D0-5C135579D1E7}" type="pres">
      <dgm:prSet presAssocID="{8B4B99C9-ADEB-4D5F-8D0D-D7B4119C0362}" presName="entireBox" presStyleLbl="node1" presStyleIdx="0" presStyleCnt="3"/>
      <dgm:spPr/>
    </dgm:pt>
    <dgm:pt modelId="{78A3EEF2-8CB0-41BF-A502-0E9992B87691}" type="pres">
      <dgm:prSet presAssocID="{8B4B99C9-ADEB-4D5F-8D0D-D7B4119C0362}" presName="descendantBox" presStyleCnt="0"/>
      <dgm:spPr/>
    </dgm:pt>
    <dgm:pt modelId="{F6EE0E02-2D51-4A24-BA36-588228967F78}" type="pres">
      <dgm:prSet presAssocID="{807E43CB-7EC0-4B96-A848-0271F6849B1B}" presName="childTextBox" presStyleLbl="fgAccFollowNode1" presStyleIdx="0" presStyleCnt="10">
        <dgm:presLayoutVars>
          <dgm:bulletEnabled val="1"/>
        </dgm:presLayoutVars>
      </dgm:prSet>
      <dgm:spPr/>
    </dgm:pt>
    <dgm:pt modelId="{C45831EA-8847-4CCB-9551-CDF184966779}" type="pres">
      <dgm:prSet presAssocID="{98AFAF07-9DF0-48C3-BE8A-45F8D08CAA04}" presName="sp" presStyleCnt="0"/>
      <dgm:spPr/>
    </dgm:pt>
    <dgm:pt modelId="{0ABF1856-F73E-4E7B-BC1D-324BF033A348}" type="pres">
      <dgm:prSet presAssocID="{862C94B8-4A7C-4B91-A792-C9213DB487C2}" presName="arrowAndChildren" presStyleCnt="0"/>
      <dgm:spPr/>
    </dgm:pt>
    <dgm:pt modelId="{9D9D7F43-BF16-4A02-8290-3447B634FD60}" type="pres">
      <dgm:prSet presAssocID="{862C94B8-4A7C-4B91-A792-C9213DB487C2}" presName="parentTextArrow" presStyleLbl="node1" presStyleIdx="0" presStyleCnt="3"/>
      <dgm:spPr/>
    </dgm:pt>
    <dgm:pt modelId="{24B1A213-8108-4AA3-8277-D0C1367E93D7}" type="pres">
      <dgm:prSet presAssocID="{862C94B8-4A7C-4B91-A792-C9213DB487C2}" presName="arrow" presStyleLbl="node1" presStyleIdx="1" presStyleCnt="3"/>
      <dgm:spPr/>
    </dgm:pt>
    <dgm:pt modelId="{3F03D6FC-C712-425B-B3D7-F21B67C85E22}" type="pres">
      <dgm:prSet presAssocID="{862C94B8-4A7C-4B91-A792-C9213DB487C2}" presName="descendantArrow" presStyleCnt="0"/>
      <dgm:spPr/>
    </dgm:pt>
    <dgm:pt modelId="{8A58FCAB-50AD-4222-912A-458DDFF34AF6}" type="pres">
      <dgm:prSet presAssocID="{22378162-A73C-4C48-96C8-D38CE05E6489}" presName="childTextArrow" presStyleLbl="fgAccFollowNode1" presStyleIdx="1" presStyleCnt="10">
        <dgm:presLayoutVars>
          <dgm:bulletEnabled val="1"/>
        </dgm:presLayoutVars>
      </dgm:prSet>
      <dgm:spPr/>
    </dgm:pt>
    <dgm:pt modelId="{C10AA36B-A5E7-4A27-95A8-CA84CF184CB5}" type="pres">
      <dgm:prSet presAssocID="{2E456D84-3846-44C1-83FC-C51CC04F52C3}" presName="childTextArrow" presStyleLbl="fgAccFollowNode1" presStyleIdx="2" presStyleCnt="10">
        <dgm:presLayoutVars>
          <dgm:bulletEnabled val="1"/>
        </dgm:presLayoutVars>
      </dgm:prSet>
      <dgm:spPr/>
    </dgm:pt>
    <dgm:pt modelId="{7B971FF7-4185-48DF-B74F-4E54D54DB068}" type="pres">
      <dgm:prSet presAssocID="{6654F3EF-9EFD-4046-A5F3-CC3030EF60F7}" presName="childTextArrow" presStyleLbl="fgAccFollowNode1" presStyleIdx="3" presStyleCnt="10">
        <dgm:presLayoutVars>
          <dgm:bulletEnabled val="1"/>
        </dgm:presLayoutVars>
      </dgm:prSet>
      <dgm:spPr/>
    </dgm:pt>
    <dgm:pt modelId="{4AC9A30E-9232-49F6-A734-26AE0D148DC7}" type="pres">
      <dgm:prSet presAssocID="{EBCA44DD-6DCD-4CB0-89A5-CB90A0512BBC}" presName="sp" presStyleCnt="0"/>
      <dgm:spPr/>
    </dgm:pt>
    <dgm:pt modelId="{2C60FD24-8ACA-46FD-BB29-2B336CDBCDC2}" type="pres">
      <dgm:prSet presAssocID="{929833C0-E7E7-4D2F-8B12-C5A0EC58E6BE}" presName="arrowAndChildren" presStyleCnt="0"/>
      <dgm:spPr/>
    </dgm:pt>
    <dgm:pt modelId="{FED6A56E-244A-4377-BD6B-E82BA34FCA8C}" type="pres">
      <dgm:prSet presAssocID="{929833C0-E7E7-4D2F-8B12-C5A0EC58E6BE}" presName="parentTextArrow" presStyleLbl="node1" presStyleIdx="1" presStyleCnt="3"/>
      <dgm:spPr/>
    </dgm:pt>
    <dgm:pt modelId="{D77A2980-F3C4-4FF3-A2A1-48F263B17AF3}" type="pres">
      <dgm:prSet presAssocID="{929833C0-E7E7-4D2F-8B12-C5A0EC58E6BE}" presName="arrow" presStyleLbl="node1" presStyleIdx="2" presStyleCnt="3"/>
      <dgm:spPr/>
    </dgm:pt>
    <dgm:pt modelId="{DE944DFC-F9F8-4F9E-ADFF-31B98823BF0C}" type="pres">
      <dgm:prSet presAssocID="{929833C0-E7E7-4D2F-8B12-C5A0EC58E6BE}" presName="descendantArrow" presStyleCnt="0"/>
      <dgm:spPr/>
    </dgm:pt>
    <dgm:pt modelId="{F7E61754-7A4A-4811-B556-08B209C789A3}" type="pres">
      <dgm:prSet presAssocID="{F3C0656E-24C4-4AB3-A101-F244C0E8C478}" presName="childTextArrow" presStyleLbl="fgAccFollowNode1" presStyleIdx="4" presStyleCnt="10">
        <dgm:presLayoutVars>
          <dgm:bulletEnabled val="1"/>
        </dgm:presLayoutVars>
      </dgm:prSet>
      <dgm:spPr/>
    </dgm:pt>
    <dgm:pt modelId="{8E2836CB-1C22-4B67-9699-B53891727531}" type="pres">
      <dgm:prSet presAssocID="{27079C63-2F8A-4ABF-B63B-28B8007C96EA}" presName="childTextArrow" presStyleLbl="fgAccFollowNode1" presStyleIdx="5" presStyleCnt="10">
        <dgm:presLayoutVars>
          <dgm:bulletEnabled val="1"/>
        </dgm:presLayoutVars>
      </dgm:prSet>
      <dgm:spPr/>
    </dgm:pt>
    <dgm:pt modelId="{7966A247-1DBC-49EB-AC7C-A1BECD112C69}" type="pres">
      <dgm:prSet presAssocID="{8F468AC7-A57F-4B96-AEFB-8A3B8113AD29}" presName="childTextArrow" presStyleLbl="fgAccFollowNode1" presStyleIdx="6" presStyleCnt="10">
        <dgm:presLayoutVars>
          <dgm:bulletEnabled val="1"/>
        </dgm:presLayoutVars>
      </dgm:prSet>
      <dgm:spPr/>
    </dgm:pt>
    <dgm:pt modelId="{83B568CC-D8E2-4542-B044-A7120A6391AD}" type="pres">
      <dgm:prSet presAssocID="{1A8D1F6E-64C5-4941-8D85-AC2F5251E166}" presName="childTextArrow" presStyleLbl="fgAccFollowNode1" presStyleIdx="7" presStyleCnt="10">
        <dgm:presLayoutVars>
          <dgm:bulletEnabled val="1"/>
        </dgm:presLayoutVars>
      </dgm:prSet>
      <dgm:spPr/>
    </dgm:pt>
    <dgm:pt modelId="{564DD764-9157-4E51-A351-95D10E1A2C04}" type="pres">
      <dgm:prSet presAssocID="{01C17B90-2DC9-4728-BC43-B513F028C9D6}" presName="childTextArrow" presStyleLbl="fgAccFollowNode1" presStyleIdx="8" presStyleCnt="10">
        <dgm:presLayoutVars>
          <dgm:bulletEnabled val="1"/>
        </dgm:presLayoutVars>
      </dgm:prSet>
      <dgm:spPr/>
    </dgm:pt>
    <dgm:pt modelId="{C1F51655-F66A-4315-807A-AB7B44376EB2}" type="pres">
      <dgm:prSet presAssocID="{BB2F183B-1E10-4384-8D04-A9912B073C35}" presName="childTextArrow" presStyleLbl="fgAccFollowNode1" presStyleIdx="9" presStyleCnt="10">
        <dgm:presLayoutVars>
          <dgm:bulletEnabled val="1"/>
        </dgm:presLayoutVars>
      </dgm:prSet>
      <dgm:spPr/>
    </dgm:pt>
  </dgm:ptLst>
  <dgm:cxnLst>
    <dgm:cxn modelId="{36E59704-9AE9-47E3-9988-EDB4BE845705}" type="presOf" srcId="{02809EF7-EBFE-4E8A-B23F-82B65B3FA67C}" destId="{705924A6-7ADC-4C9F-8132-C2C1219BAC7D}" srcOrd="0" destOrd="0" presId="urn:microsoft.com/office/officeart/2005/8/layout/process4"/>
    <dgm:cxn modelId="{04410E0B-45CA-4F22-951E-D2085B08837E}" srcId="{929833C0-E7E7-4D2F-8B12-C5A0EC58E6BE}" destId="{01C17B90-2DC9-4728-BC43-B513F028C9D6}" srcOrd="4" destOrd="0" parTransId="{C46863BC-9170-4067-856F-9C91FD3E0F3A}" sibTransId="{FBC3C04E-8F3A-4120-8476-10D1AD42DEEB}"/>
    <dgm:cxn modelId="{8A406211-C966-4E3B-BF35-84F6B807DA99}" type="presOf" srcId="{BB2F183B-1E10-4384-8D04-A9912B073C35}" destId="{C1F51655-F66A-4315-807A-AB7B44376EB2}" srcOrd="0" destOrd="0" presId="urn:microsoft.com/office/officeart/2005/8/layout/process4"/>
    <dgm:cxn modelId="{54D8382B-0E5E-4E6C-94A2-5ED0BAC83F5E}" srcId="{929833C0-E7E7-4D2F-8B12-C5A0EC58E6BE}" destId="{8F468AC7-A57F-4B96-AEFB-8A3B8113AD29}" srcOrd="2" destOrd="0" parTransId="{A92D610B-55EB-45B4-8876-802FF67AB9E3}" sibTransId="{97BEA332-7EBC-4EF6-BBF4-AA8101AE6DB0}"/>
    <dgm:cxn modelId="{10FBC22B-F2EB-4D44-8CA5-A5EEF72375DF}" type="presOf" srcId="{862C94B8-4A7C-4B91-A792-C9213DB487C2}" destId="{24B1A213-8108-4AA3-8277-D0C1367E93D7}" srcOrd="1" destOrd="0" presId="urn:microsoft.com/office/officeart/2005/8/layout/process4"/>
    <dgm:cxn modelId="{51AA7332-51B6-455C-977A-970DBE8FED62}" type="presOf" srcId="{8F468AC7-A57F-4B96-AEFB-8A3B8113AD29}" destId="{7966A247-1DBC-49EB-AC7C-A1BECD112C69}" srcOrd="0" destOrd="0" presId="urn:microsoft.com/office/officeart/2005/8/layout/process4"/>
    <dgm:cxn modelId="{D443B332-A83D-4C5E-84C6-230B3CBF46D1}" type="presOf" srcId="{F3C0656E-24C4-4AB3-A101-F244C0E8C478}" destId="{F7E61754-7A4A-4811-B556-08B209C789A3}" srcOrd="0" destOrd="0" presId="urn:microsoft.com/office/officeart/2005/8/layout/process4"/>
    <dgm:cxn modelId="{C69C5734-7168-4204-AE33-74471374C045}" type="presOf" srcId="{2E456D84-3846-44C1-83FC-C51CC04F52C3}" destId="{C10AA36B-A5E7-4A27-95A8-CA84CF184CB5}" srcOrd="0" destOrd="0" presId="urn:microsoft.com/office/officeart/2005/8/layout/process4"/>
    <dgm:cxn modelId="{F3CD2636-2AEE-4A11-BC58-E44A4F7C8193}" type="presOf" srcId="{27079C63-2F8A-4ABF-B63B-28B8007C96EA}" destId="{8E2836CB-1C22-4B67-9699-B53891727531}" srcOrd="0" destOrd="0" presId="urn:microsoft.com/office/officeart/2005/8/layout/process4"/>
    <dgm:cxn modelId="{AC5DD148-CABC-43BA-9B4E-A58C3F04BB53}" srcId="{02809EF7-EBFE-4E8A-B23F-82B65B3FA67C}" destId="{929833C0-E7E7-4D2F-8B12-C5A0EC58E6BE}" srcOrd="0" destOrd="0" parTransId="{B0611539-5506-4E0F-AE30-92B54A837A11}" sibTransId="{EBCA44DD-6DCD-4CB0-89A5-CB90A0512BBC}"/>
    <dgm:cxn modelId="{4075ED48-3629-4B58-A9A6-E9DC61DD0190}" type="presOf" srcId="{862C94B8-4A7C-4B91-A792-C9213DB487C2}" destId="{9D9D7F43-BF16-4A02-8290-3447B634FD60}" srcOrd="0" destOrd="0" presId="urn:microsoft.com/office/officeart/2005/8/layout/process4"/>
    <dgm:cxn modelId="{D6C89D49-75FB-44F6-BAC9-9C7A830A6EE5}" type="presOf" srcId="{8B4B99C9-ADEB-4D5F-8D0D-D7B4119C0362}" destId="{F7BE9B55-AAE1-411C-A035-4D6DEB07FDD3}" srcOrd="0" destOrd="0" presId="urn:microsoft.com/office/officeart/2005/8/layout/process4"/>
    <dgm:cxn modelId="{D3DC8F6B-204C-48A6-B978-036E1B828E1A}" type="presOf" srcId="{6654F3EF-9EFD-4046-A5F3-CC3030EF60F7}" destId="{7B971FF7-4185-48DF-B74F-4E54D54DB068}" srcOrd="0" destOrd="0" presId="urn:microsoft.com/office/officeart/2005/8/layout/process4"/>
    <dgm:cxn modelId="{432F7E6E-242C-450D-B2A3-161F9D71342C}" srcId="{929833C0-E7E7-4D2F-8B12-C5A0EC58E6BE}" destId="{BB2F183B-1E10-4384-8D04-A9912B073C35}" srcOrd="5" destOrd="0" parTransId="{803CE83D-EF33-42EB-B9F1-05250EDED6DB}" sibTransId="{ECD17C3F-EB0E-40D4-8C82-60270DD965A7}"/>
    <dgm:cxn modelId="{72260D54-CF8B-4E6E-9A0C-2F59A787212C}" type="presOf" srcId="{22378162-A73C-4C48-96C8-D38CE05E6489}" destId="{8A58FCAB-50AD-4222-912A-458DDFF34AF6}" srcOrd="0" destOrd="0" presId="urn:microsoft.com/office/officeart/2005/8/layout/process4"/>
    <dgm:cxn modelId="{ED00547A-03F1-4080-8DA1-1178BB298CDB}" srcId="{8B4B99C9-ADEB-4D5F-8D0D-D7B4119C0362}" destId="{807E43CB-7EC0-4B96-A848-0271F6849B1B}" srcOrd="0" destOrd="0" parTransId="{FFCA4FA7-4423-4083-97EB-1230B418ADAB}" sibTransId="{1A233334-3982-4DA0-89EE-33C433520018}"/>
    <dgm:cxn modelId="{F57AEF82-9FD6-4CCA-BC0F-F0D0A7F5E7EC}" type="presOf" srcId="{807E43CB-7EC0-4B96-A848-0271F6849B1B}" destId="{F6EE0E02-2D51-4A24-BA36-588228967F78}" srcOrd="0" destOrd="0" presId="urn:microsoft.com/office/officeart/2005/8/layout/process4"/>
    <dgm:cxn modelId="{CAF625A0-8101-4F66-A14C-75AAFED0AF72}" srcId="{929833C0-E7E7-4D2F-8B12-C5A0EC58E6BE}" destId="{1A8D1F6E-64C5-4941-8D85-AC2F5251E166}" srcOrd="3" destOrd="0" parTransId="{FA381672-4578-4C03-8B5C-76A844628362}" sibTransId="{862A4F84-2EA8-463C-A836-8B6331AE1CB6}"/>
    <dgm:cxn modelId="{A97F52A9-C214-441F-94B5-13D76D1439C0}" srcId="{929833C0-E7E7-4D2F-8B12-C5A0EC58E6BE}" destId="{27079C63-2F8A-4ABF-B63B-28B8007C96EA}" srcOrd="1" destOrd="0" parTransId="{18DE0AE3-5814-4940-813E-39DCA5A0335A}" sibTransId="{F8F00243-A193-40B8-A683-D0BB3FE7AFC2}"/>
    <dgm:cxn modelId="{E35005AA-7E84-49E9-9E5C-409431CBFE1D}" srcId="{02809EF7-EBFE-4E8A-B23F-82B65B3FA67C}" destId="{8B4B99C9-ADEB-4D5F-8D0D-D7B4119C0362}" srcOrd="2" destOrd="0" parTransId="{2F536A88-2033-4293-858E-1E830E5F20D0}" sibTransId="{36F8928A-B4A1-49B0-BA45-93516E7A780C}"/>
    <dgm:cxn modelId="{4A29CCAA-6894-419F-8659-F368999FE21C}" type="presOf" srcId="{01C17B90-2DC9-4728-BC43-B513F028C9D6}" destId="{564DD764-9157-4E51-A351-95D10E1A2C04}" srcOrd="0" destOrd="0" presId="urn:microsoft.com/office/officeart/2005/8/layout/process4"/>
    <dgm:cxn modelId="{F4A55AB0-573C-4412-BCF3-9DBA255BCB93}" type="presOf" srcId="{8B4B99C9-ADEB-4D5F-8D0D-D7B4119C0362}" destId="{5B1B7491-FB81-4C85-96D0-5C135579D1E7}" srcOrd="1" destOrd="0" presId="urn:microsoft.com/office/officeart/2005/8/layout/process4"/>
    <dgm:cxn modelId="{511876B5-27AD-4CAD-A7B1-B36D1F817EE5}" type="presOf" srcId="{929833C0-E7E7-4D2F-8B12-C5A0EC58E6BE}" destId="{D77A2980-F3C4-4FF3-A2A1-48F263B17AF3}" srcOrd="1" destOrd="0" presId="urn:microsoft.com/office/officeart/2005/8/layout/process4"/>
    <dgm:cxn modelId="{658670CB-219C-4D64-AC7A-0974B56661B7}" srcId="{862C94B8-4A7C-4B91-A792-C9213DB487C2}" destId="{2E456D84-3846-44C1-83FC-C51CC04F52C3}" srcOrd="1" destOrd="0" parTransId="{50D05E63-F00C-487F-940F-91B395AA8614}" sibTransId="{EFA140C0-956B-47C0-82A9-EB146FE87020}"/>
    <dgm:cxn modelId="{4525B5CB-B399-4263-A7AC-A9FB4950552B}" type="presOf" srcId="{1A8D1F6E-64C5-4941-8D85-AC2F5251E166}" destId="{83B568CC-D8E2-4542-B044-A7120A6391AD}" srcOrd="0" destOrd="0" presId="urn:microsoft.com/office/officeart/2005/8/layout/process4"/>
    <dgm:cxn modelId="{8301DCCD-9A8F-40B9-BDAA-009117F46891}" srcId="{862C94B8-4A7C-4B91-A792-C9213DB487C2}" destId="{22378162-A73C-4C48-96C8-D38CE05E6489}" srcOrd="0" destOrd="0" parTransId="{EC4A0094-DA75-4632-AC0E-3F5345F131C7}" sibTransId="{382230E3-6B2F-4082-90B2-B80180858733}"/>
    <dgm:cxn modelId="{9421A8CE-CC7D-4B65-9D6C-074FE9B61D6B}" type="presOf" srcId="{929833C0-E7E7-4D2F-8B12-C5A0EC58E6BE}" destId="{FED6A56E-244A-4377-BD6B-E82BA34FCA8C}" srcOrd="0" destOrd="0" presId="urn:microsoft.com/office/officeart/2005/8/layout/process4"/>
    <dgm:cxn modelId="{F31108D7-AEB2-4611-BD93-1C27E3C4F3B7}" srcId="{929833C0-E7E7-4D2F-8B12-C5A0EC58E6BE}" destId="{F3C0656E-24C4-4AB3-A101-F244C0E8C478}" srcOrd="0" destOrd="0" parTransId="{734F87E8-9C20-4B58-8F1C-05E0E34283A0}" sibTransId="{D1DF7897-F960-43EE-A0DE-FC87597666E4}"/>
    <dgm:cxn modelId="{6C970CD7-DF1C-49D7-8AF1-76BC29CDE005}" srcId="{862C94B8-4A7C-4B91-A792-C9213DB487C2}" destId="{6654F3EF-9EFD-4046-A5F3-CC3030EF60F7}" srcOrd="2" destOrd="0" parTransId="{EA8F501E-0FFA-4CFD-AE64-2B6EB9F332EA}" sibTransId="{432DF798-9F44-46C2-B031-7D312A5E6DCB}"/>
    <dgm:cxn modelId="{A6EE90E3-A5DA-4248-937A-3BC8CE46AB83}" srcId="{02809EF7-EBFE-4E8A-B23F-82B65B3FA67C}" destId="{862C94B8-4A7C-4B91-A792-C9213DB487C2}" srcOrd="1" destOrd="0" parTransId="{625EF655-C82C-4662-8E80-3A341BF96BB0}" sibTransId="{98AFAF07-9DF0-48C3-BE8A-45F8D08CAA04}"/>
    <dgm:cxn modelId="{173C87A4-98DC-4CCE-8357-C36D617A83D5}" type="presParOf" srcId="{705924A6-7ADC-4C9F-8132-C2C1219BAC7D}" destId="{B203B383-03C0-48A4-B142-4685A3CEE48E}" srcOrd="0" destOrd="0" presId="urn:microsoft.com/office/officeart/2005/8/layout/process4"/>
    <dgm:cxn modelId="{D477D6A4-781E-4176-B0A2-026AECA41FC8}" type="presParOf" srcId="{B203B383-03C0-48A4-B142-4685A3CEE48E}" destId="{F7BE9B55-AAE1-411C-A035-4D6DEB07FDD3}" srcOrd="0" destOrd="0" presId="urn:microsoft.com/office/officeart/2005/8/layout/process4"/>
    <dgm:cxn modelId="{26694064-8E19-4474-B863-3AC3C241791D}" type="presParOf" srcId="{B203B383-03C0-48A4-B142-4685A3CEE48E}" destId="{5B1B7491-FB81-4C85-96D0-5C135579D1E7}" srcOrd="1" destOrd="0" presId="urn:microsoft.com/office/officeart/2005/8/layout/process4"/>
    <dgm:cxn modelId="{5E636BB7-84E4-442C-91AD-C7D401C6BF54}" type="presParOf" srcId="{B203B383-03C0-48A4-B142-4685A3CEE48E}" destId="{78A3EEF2-8CB0-41BF-A502-0E9992B87691}" srcOrd="2" destOrd="0" presId="urn:microsoft.com/office/officeart/2005/8/layout/process4"/>
    <dgm:cxn modelId="{F06FFB8F-3B2C-44EF-855E-E6BD721463FA}" type="presParOf" srcId="{78A3EEF2-8CB0-41BF-A502-0E9992B87691}" destId="{F6EE0E02-2D51-4A24-BA36-588228967F78}" srcOrd="0" destOrd="0" presId="urn:microsoft.com/office/officeart/2005/8/layout/process4"/>
    <dgm:cxn modelId="{DCE50A05-D110-412A-87FF-C499298E8B1A}" type="presParOf" srcId="{705924A6-7ADC-4C9F-8132-C2C1219BAC7D}" destId="{C45831EA-8847-4CCB-9551-CDF184966779}" srcOrd="1" destOrd="0" presId="urn:microsoft.com/office/officeart/2005/8/layout/process4"/>
    <dgm:cxn modelId="{227E0F95-68B4-4BF4-855C-0D1A79320A45}" type="presParOf" srcId="{705924A6-7ADC-4C9F-8132-C2C1219BAC7D}" destId="{0ABF1856-F73E-4E7B-BC1D-324BF033A348}" srcOrd="2" destOrd="0" presId="urn:microsoft.com/office/officeart/2005/8/layout/process4"/>
    <dgm:cxn modelId="{9F713F77-02A2-472A-A5FD-832AA857F950}" type="presParOf" srcId="{0ABF1856-F73E-4E7B-BC1D-324BF033A348}" destId="{9D9D7F43-BF16-4A02-8290-3447B634FD60}" srcOrd="0" destOrd="0" presId="urn:microsoft.com/office/officeart/2005/8/layout/process4"/>
    <dgm:cxn modelId="{1BB5E614-A195-4F40-BB6F-190B15A13F42}" type="presParOf" srcId="{0ABF1856-F73E-4E7B-BC1D-324BF033A348}" destId="{24B1A213-8108-4AA3-8277-D0C1367E93D7}" srcOrd="1" destOrd="0" presId="urn:microsoft.com/office/officeart/2005/8/layout/process4"/>
    <dgm:cxn modelId="{F5423261-A5D1-468B-9FAB-625AF642B794}" type="presParOf" srcId="{0ABF1856-F73E-4E7B-BC1D-324BF033A348}" destId="{3F03D6FC-C712-425B-B3D7-F21B67C85E22}" srcOrd="2" destOrd="0" presId="urn:microsoft.com/office/officeart/2005/8/layout/process4"/>
    <dgm:cxn modelId="{8847BCF1-EBD4-43B2-8D19-FB3831746396}" type="presParOf" srcId="{3F03D6FC-C712-425B-B3D7-F21B67C85E22}" destId="{8A58FCAB-50AD-4222-912A-458DDFF34AF6}" srcOrd="0" destOrd="0" presId="urn:microsoft.com/office/officeart/2005/8/layout/process4"/>
    <dgm:cxn modelId="{1F5367BA-ED86-46A5-8B62-B3FDF351CF03}" type="presParOf" srcId="{3F03D6FC-C712-425B-B3D7-F21B67C85E22}" destId="{C10AA36B-A5E7-4A27-95A8-CA84CF184CB5}" srcOrd="1" destOrd="0" presId="urn:microsoft.com/office/officeart/2005/8/layout/process4"/>
    <dgm:cxn modelId="{CAB38A7C-83F4-4798-AF77-FE2EE768A55D}" type="presParOf" srcId="{3F03D6FC-C712-425B-B3D7-F21B67C85E22}" destId="{7B971FF7-4185-48DF-B74F-4E54D54DB068}" srcOrd="2" destOrd="0" presId="urn:microsoft.com/office/officeart/2005/8/layout/process4"/>
    <dgm:cxn modelId="{7A2505BB-6C62-4B87-8E41-7DE25DB19879}" type="presParOf" srcId="{705924A6-7ADC-4C9F-8132-C2C1219BAC7D}" destId="{4AC9A30E-9232-49F6-A734-26AE0D148DC7}" srcOrd="3" destOrd="0" presId="urn:microsoft.com/office/officeart/2005/8/layout/process4"/>
    <dgm:cxn modelId="{ECFFC945-7749-4200-BA21-6F21F679E010}" type="presParOf" srcId="{705924A6-7ADC-4C9F-8132-C2C1219BAC7D}" destId="{2C60FD24-8ACA-46FD-BB29-2B336CDBCDC2}" srcOrd="4" destOrd="0" presId="urn:microsoft.com/office/officeart/2005/8/layout/process4"/>
    <dgm:cxn modelId="{70E32C2C-3F84-40F1-8879-F50701874983}" type="presParOf" srcId="{2C60FD24-8ACA-46FD-BB29-2B336CDBCDC2}" destId="{FED6A56E-244A-4377-BD6B-E82BA34FCA8C}" srcOrd="0" destOrd="0" presId="urn:microsoft.com/office/officeart/2005/8/layout/process4"/>
    <dgm:cxn modelId="{EFC9DFE2-91B3-45F0-A9EE-278AF21F321E}" type="presParOf" srcId="{2C60FD24-8ACA-46FD-BB29-2B336CDBCDC2}" destId="{D77A2980-F3C4-4FF3-A2A1-48F263B17AF3}" srcOrd="1" destOrd="0" presId="urn:microsoft.com/office/officeart/2005/8/layout/process4"/>
    <dgm:cxn modelId="{786628E4-AFA3-4168-81A0-B8D8389A16C9}" type="presParOf" srcId="{2C60FD24-8ACA-46FD-BB29-2B336CDBCDC2}" destId="{DE944DFC-F9F8-4F9E-ADFF-31B98823BF0C}" srcOrd="2" destOrd="0" presId="urn:microsoft.com/office/officeart/2005/8/layout/process4"/>
    <dgm:cxn modelId="{E77CF23D-767D-4CED-A99A-300AA84F2FA9}" type="presParOf" srcId="{DE944DFC-F9F8-4F9E-ADFF-31B98823BF0C}" destId="{F7E61754-7A4A-4811-B556-08B209C789A3}" srcOrd="0" destOrd="0" presId="urn:microsoft.com/office/officeart/2005/8/layout/process4"/>
    <dgm:cxn modelId="{4F7045C6-DCFF-4540-B959-247AEC5024AE}" type="presParOf" srcId="{DE944DFC-F9F8-4F9E-ADFF-31B98823BF0C}" destId="{8E2836CB-1C22-4B67-9699-B53891727531}" srcOrd="1" destOrd="0" presId="urn:microsoft.com/office/officeart/2005/8/layout/process4"/>
    <dgm:cxn modelId="{8C15E41B-9942-4815-AC13-54B2C86584B6}" type="presParOf" srcId="{DE944DFC-F9F8-4F9E-ADFF-31B98823BF0C}" destId="{7966A247-1DBC-49EB-AC7C-A1BECD112C69}" srcOrd="2" destOrd="0" presId="urn:microsoft.com/office/officeart/2005/8/layout/process4"/>
    <dgm:cxn modelId="{13FBB64A-D106-4108-8EAE-A1DA712F6C4E}" type="presParOf" srcId="{DE944DFC-F9F8-4F9E-ADFF-31B98823BF0C}" destId="{83B568CC-D8E2-4542-B044-A7120A6391AD}" srcOrd="3" destOrd="0" presId="urn:microsoft.com/office/officeart/2005/8/layout/process4"/>
    <dgm:cxn modelId="{C6C99FF1-367F-48AB-9D09-B48E1FBB9CA3}" type="presParOf" srcId="{DE944DFC-F9F8-4F9E-ADFF-31B98823BF0C}" destId="{564DD764-9157-4E51-A351-95D10E1A2C04}" srcOrd="4" destOrd="0" presId="urn:microsoft.com/office/officeart/2005/8/layout/process4"/>
    <dgm:cxn modelId="{2F3FCF0B-00EC-49B4-81E6-E1906FB0D6F0}" type="presParOf" srcId="{DE944DFC-F9F8-4F9E-ADFF-31B98823BF0C}" destId="{C1F51655-F66A-4315-807A-AB7B44376EB2}" srcOrd="5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E7DBF8-EE3B-492F-9B35-EBF43B11574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DC4C722-7594-4E4F-BCE4-05F5B89F573C}">
      <dgm:prSet/>
      <dgm:spPr/>
      <dgm:t>
        <a:bodyPr/>
        <a:lstStyle/>
        <a:p>
          <a:r>
            <a:rPr lang="en-US"/>
            <a:t>What types of research are best suited to trainees?</a:t>
          </a:r>
        </a:p>
      </dgm:t>
    </dgm:pt>
    <dgm:pt modelId="{164E79DD-606F-41A3-B895-6BEF81406DBB}" type="parTrans" cxnId="{19BF29F9-2843-47E1-9E40-6D5487C658AB}">
      <dgm:prSet/>
      <dgm:spPr/>
      <dgm:t>
        <a:bodyPr/>
        <a:lstStyle/>
        <a:p>
          <a:endParaRPr lang="en-US"/>
        </a:p>
      </dgm:t>
    </dgm:pt>
    <dgm:pt modelId="{5C803F95-D858-40B5-B137-003285213588}" type="sibTrans" cxnId="{19BF29F9-2843-47E1-9E40-6D5487C658AB}">
      <dgm:prSet/>
      <dgm:spPr/>
      <dgm:t>
        <a:bodyPr/>
        <a:lstStyle/>
        <a:p>
          <a:endParaRPr lang="en-US"/>
        </a:p>
      </dgm:t>
    </dgm:pt>
    <dgm:pt modelId="{CBF1BA09-4FE7-4F50-8E41-65A5523DA005}">
      <dgm:prSet/>
      <dgm:spPr/>
      <dgm:t>
        <a:bodyPr/>
        <a:lstStyle/>
        <a:p>
          <a:r>
            <a:rPr lang="en-US"/>
            <a:t>Secondary analysis of internal data or specimens, e.g., EHRs*</a:t>
          </a:r>
        </a:p>
      </dgm:t>
    </dgm:pt>
    <dgm:pt modelId="{22C188E3-AB5D-47EA-8231-50F4BAC0FAE6}" type="parTrans" cxnId="{A64A56CA-83F2-4F49-8A0B-0AE2C522CFB6}">
      <dgm:prSet/>
      <dgm:spPr/>
      <dgm:t>
        <a:bodyPr/>
        <a:lstStyle/>
        <a:p>
          <a:endParaRPr lang="en-US"/>
        </a:p>
      </dgm:t>
    </dgm:pt>
    <dgm:pt modelId="{9D7CBA7D-91D2-43BD-B2DC-0D74492E2BC5}" type="sibTrans" cxnId="{A64A56CA-83F2-4F49-8A0B-0AE2C522CFB6}">
      <dgm:prSet/>
      <dgm:spPr/>
      <dgm:t>
        <a:bodyPr/>
        <a:lstStyle/>
        <a:p>
          <a:endParaRPr lang="en-US"/>
        </a:p>
      </dgm:t>
    </dgm:pt>
    <dgm:pt modelId="{9FCFAE9C-5AEE-4414-BE78-8FE1AE3E3E1D}">
      <dgm:prSet/>
      <dgm:spPr/>
      <dgm:t>
        <a:bodyPr/>
        <a:lstStyle/>
        <a:p>
          <a:r>
            <a:rPr lang="en-US"/>
            <a:t>Secondary analysis of external data*</a:t>
          </a:r>
        </a:p>
      </dgm:t>
    </dgm:pt>
    <dgm:pt modelId="{6B31C07B-B6D3-4E99-8691-811DA132AE70}" type="parTrans" cxnId="{930F8A1A-39DE-4C8D-8DBC-8BE72BA69B0B}">
      <dgm:prSet/>
      <dgm:spPr/>
      <dgm:t>
        <a:bodyPr/>
        <a:lstStyle/>
        <a:p>
          <a:endParaRPr lang="en-US"/>
        </a:p>
      </dgm:t>
    </dgm:pt>
    <dgm:pt modelId="{161873D1-DF1E-4C31-BEAA-A831F7263C5A}" type="sibTrans" cxnId="{930F8A1A-39DE-4C8D-8DBC-8BE72BA69B0B}">
      <dgm:prSet/>
      <dgm:spPr/>
      <dgm:t>
        <a:bodyPr/>
        <a:lstStyle/>
        <a:p>
          <a:endParaRPr lang="en-US"/>
        </a:p>
      </dgm:t>
    </dgm:pt>
    <dgm:pt modelId="{68E58BD9-26CC-4876-8301-2F162B922A48}">
      <dgm:prSet/>
      <dgm:spPr/>
      <dgm:t>
        <a:bodyPr/>
        <a:lstStyle/>
        <a:p>
          <a:r>
            <a:rPr lang="en-US"/>
            <a:t>Thousands of databases available from federal and state governments</a:t>
          </a:r>
        </a:p>
      </dgm:t>
    </dgm:pt>
    <dgm:pt modelId="{8662E9C2-B654-4D8F-BB40-8CFEA3BA7B7A}" type="parTrans" cxnId="{0117E293-15E4-4A77-B4CD-9366CCE4E179}">
      <dgm:prSet/>
      <dgm:spPr/>
      <dgm:t>
        <a:bodyPr/>
        <a:lstStyle/>
        <a:p>
          <a:endParaRPr lang="en-US"/>
        </a:p>
      </dgm:t>
    </dgm:pt>
    <dgm:pt modelId="{EA1F8CF2-633C-440A-B910-71DA5483DC62}" type="sibTrans" cxnId="{0117E293-15E4-4A77-B4CD-9366CCE4E179}">
      <dgm:prSet/>
      <dgm:spPr/>
      <dgm:t>
        <a:bodyPr/>
        <a:lstStyle/>
        <a:p>
          <a:endParaRPr lang="en-US"/>
        </a:p>
      </dgm:t>
    </dgm:pt>
    <dgm:pt modelId="{71877700-F094-43B4-8F18-0F3C9D9F3FA3}">
      <dgm:prSet/>
      <dgm:spPr/>
      <dgm:t>
        <a:bodyPr/>
        <a:lstStyle/>
        <a:p>
          <a:r>
            <a:rPr lang="en-US"/>
            <a:t>Educational research, e.g., in-person vs. virtual learning*</a:t>
          </a:r>
        </a:p>
      </dgm:t>
    </dgm:pt>
    <dgm:pt modelId="{E3685D8F-45C0-4275-9344-4039EE877D89}" type="parTrans" cxnId="{BEDE5B6D-6AED-4F4E-8CBF-012E4E658BCC}">
      <dgm:prSet/>
      <dgm:spPr/>
      <dgm:t>
        <a:bodyPr/>
        <a:lstStyle/>
        <a:p>
          <a:endParaRPr lang="en-US"/>
        </a:p>
      </dgm:t>
    </dgm:pt>
    <dgm:pt modelId="{4D851FA3-DC6E-4C39-A6FA-FA403590AA76}" type="sibTrans" cxnId="{BEDE5B6D-6AED-4F4E-8CBF-012E4E658BCC}">
      <dgm:prSet/>
      <dgm:spPr/>
      <dgm:t>
        <a:bodyPr/>
        <a:lstStyle/>
        <a:p>
          <a:endParaRPr lang="en-US"/>
        </a:p>
      </dgm:t>
    </dgm:pt>
    <dgm:pt modelId="{6A2FAABD-339C-4792-9588-C7DD55F16DDB}">
      <dgm:prSet/>
      <dgm:spPr/>
      <dgm:t>
        <a:bodyPr/>
        <a:lstStyle/>
        <a:p>
          <a:r>
            <a:rPr lang="en-US"/>
            <a:t>Review articles</a:t>
          </a:r>
        </a:p>
      </dgm:t>
    </dgm:pt>
    <dgm:pt modelId="{C3410BF0-2F66-4B55-9F5E-3B5F1030BECC}" type="parTrans" cxnId="{80B6529A-1AF1-4E4A-8F0C-2DB0879F4A06}">
      <dgm:prSet/>
      <dgm:spPr/>
      <dgm:t>
        <a:bodyPr/>
        <a:lstStyle/>
        <a:p>
          <a:endParaRPr lang="en-US"/>
        </a:p>
      </dgm:t>
    </dgm:pt>
    <dgm:pt modelId="{D56819BC-7357-4FB5-BFAF-C7A3D6D4A960}" type="sibTrans" cxnId="{80B6529A-1AF1-4E4A-8F0C-2DB0879F4A06}">
      <dgm:prSet/>
      <dgm:spPr/>
      <dgm:t>
        <a:bodyPr/>
        <a:lstStyle/>
        <a:p>
          <a:endParaRPr lang="en-US"/>
        </a:p>
      </dgm:t>
    </dgm:pt>
    <dgm:pt modelId="{D64F40A5-B45C-4AE8-8375-4DEE4242CBD4}">
      <dgm:prSet/>
      <dgm:spPr/>
      <dgm:t>
        <a:bodyPr/>
        <a:lstStyle/>
        <a:p>
          <a:r>
            <a:rPr lang="en-US"/>
            <a:t>Summary of the current state of understanding on a topic</a:t>
          </a:r>
        </a:p>
      </dgm:t>
    </dgm:pt>
    <dgm:pt modelId="{EC9DB576-CCF9-470E-8EE1-1C04C3F78909}" type="parTrans" cxnId="{C9C24C9C-BE6C-44EF-A592-7124BBA0DC3D}">
      <dgm:prSet/>
      <dgm:spPr/>
      <dgm:t>
        <a:bodyPr/>
        <a:lstStyle/>
        <a:p>
          <a:endParaRPr lang="en-US"/>
        </a:p>
      </dgm:t>
    </dgm:pt>
    <dgm:pt modelId="{B45B7F9E-9C2D-44E7-8EA7-0751D2F5E9BF}" type="sibTrans" cxnId="{C9C24C9C-BE6C-44EF-A592-7124BBA0DC3D}">
      <dgm:prSet/>
      <dgm:spPr/>
      <dgm:t>
        <a:bodyPr/>
        <a:lstStyle/>
        <a:p>
          <a:endParaRPr lang="en-US"/>
        </a:p>
      </dgm:t>
    </dgm:pt>
    <dgm:pt modelId="{ED103EB2-B98E-49E7-AEEB-D85AF485EFC7}">
      <dgm:prSet/>
      <dgm:spPr/>
      <dgm:t>
        <a:bodyPr/>
        <a:lstStyle/>
        <a:p>
          <a:r>
            <a:rPr lang="en-US"/>
            <a:t>*IRB approval or exempt determination required; </a:t>
          </a:r>
          <a:r>
            <a:rPr lang="en-US" i="1"/>
            <a:t>time </a:t>
          </a:r>
          <a:r>
            <a:rPr lang="en-US"/>
            <a:t>factor </a:t>
          </a:r>
        </a:p>
      </dgm:t>
    </dgm:pt>
    <dgm:pt modelId="{48A9F1EE-13E4-4712-8A1C-6E1720DB9A04}" type="parTrans" cxnId="{EF9D37F3-A3E7-4314-A765-69588545F549}">
      <dgm:prSet/>
      <dgm:spPr/>
      <dgm:t>
        <a:bodyPr/>
        <a:lstStyle/>
        <a:p>
          <a:endParaRPr lang="en-US"/>
        </a:p>
      </dgm:t>
    </dgm:pt>
    <dgm:pt modelId="{DC734A71-E497-4ECC-BC93-D397EF4C06F7}" type="sibTrans" cxnId="{EF9D37F3-A3E7-4314-A765-69588545F549}">
      <dgm:prSet/>
      <dgm:spPr/>
      <dgm:t>
        <a:bodyPr/>
        <a:lstStyle/>
        <a:p>
          <a:endParaRPr lang="en-US"/>
        </a:p>
      </dgm:t>
    </dgm:pt>
    <dgm:pt modelId="{8A4339E5-7269-4C3A-BCCB-89B38575D31E}" type="pres">
      <dgm:prSet presAssocID="{6AE7DBF8-EE3B-492F-9B35-EBF43B115744}" presName="linear" presStyleCnt="0">
        <dgm:presLayoutVars>
          <dgm:animLvl val="lvl"/>
          <dgm:resizeHandles val="exact"/>
        </dgm:presLayoutVars>
      </dgm:prSet>
      <dgm:spPr/>
    </dgm:pt>
    <dgm:pt modelId="{03889C25-0E14-43A8-BFF5-54A94F99DB0E}" type="pres">
      <dgm:prSet presAssocID="{6DC4C722-7594-4E4F-BCE4-05F5B89F573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BC4912A-5901-48A9-BBDE-E5AA6A144353}" type="pres">
      <dgm:prSet presAssocID="{6DC4C722-7594-4E4F-BCE4-05F5B89F573C}" presName="childText" presStyleLbl="revTx" presStyleIdx="0" presStyleCnt="1">
        <dgm:presLayoutVars>
          <dgm:bulletEnabled val="1"/>
        </dgm:presLayoutVars>
      </dgm:prSet>
      <dgm:spPr/>
    </dgm:pt>
    <dgm:pt modelId="{6D26390D-E5AD-4786-8080-F0B59DD4BFEE}" type="pres">
      <dgm:prSet presAssocID="{ED103EB2-B98E-49E7-AEEB-D85AF485EFC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1DFD719-ACF8-452B-8544-79D50FBBBFF7}" type="presOf" srcId="{ED103EB2-B98E-49E7-AEEB-D85AF485EFC7}" destId="{6D26390D-E5AD-4786-8080-F0B59DD4BFEE}" srcOrd="0" destOrd="0" presId="urn:microsoft.com/office/officeart/2005/8/layout/vList2"/>
    <dgm:cxn modelId="{930F8A1A-39DE-4C8D-8DBC-8BE72BA69B0B}" srcId="{6DC4C722-7594-4E4F-BCE4-05F5B89F573C}" destId="{9FCFAE9C-5AEE-4414-BE78-8FE1AE3E3E1D}" srcOrd="1" destOrd="0" parTransId="{6B31C07B-B6D3-4E99-8691-811DA132AE70}" sibTransId="{161873D1-DF1E-4C31-BEAA-A831F7263C5A}"/>
    <dgm:cxn modelId="{39788026-E2A4-4F86-9CFA-125BF0B74224}" type="presOf" srcId="{6A2FAABD-339C-4792-9588-C7DD55F16DDB}" destId="{9BC4912A-5901-48A9-BBDE-E5AA6A144353}" srcOrd="0" destOrd="4" presId="urn:microsoft.com/office/officeart/2005/8/layout/vList2"/>
    <dgm:cxn modelId="{BEDE5B6D-6AED-4F4E-8CBF-012E4E658BCC}" srcId="{6DC4C722-7594-4E4F-BCE4-05F5B89F573C}" destId="{71877700-F094-43B4-8F18-0F3C9D9F3FA3}" srcOrd="2" destOrd="0" parTransId="{E3685D8F-45C0-4275-9344-4039EE877D89}" sibTransId="{4D851FA3-DC6E-4C39-A6FA-FA403590AA76}"/>
    <dgm:cxn modelId="{4289EA4E-4D87-41DE-BEA0-89F24EF5B031}" type="presOf" srcId="{68E58BD9-26CC-4876-8301-2F162B922A48}" destId="{9BC4912A-5901-48A9-BBDE-E5AA6A144353}" srcOrd="0" destOrd="2" presId="urn:microsoft.com/office/officeart/2005/8/layout/vList2"/>
    <dgm:cxn modelId="{7A785373-785C-446B-A132-AF1CA2451B95}" type="presOf" srcId="{CBF1BA09-4FE7-4F50-8E41-65A5523DA005}" destId="{9BC4912A-5901-48A9-BBDE-E5AA6A144353}" srcOrd="0" destOrd="0" presId="urn:microsoft.com/office/officeart/2005/8/layout/vList2"/>
    <dgm:cxn modelId="{F4487655-77A0-4565-97AD-B2C23E22E305}" type="presOf" srcId="{6DC4C722-7594-4E4F-BCE4-05F5B89F573C}" destId="{03889C25-0E14-43A8-BFF5-54A94F99DB0E}" srcOrd="0" destOrd="0" presId="urn:microsoft.com/office/officeart/2005/8/layout/vList2"/>
    <dgm:cxn modelId="{0117E293-15E4-4A77-B4CD-9366CCE4E179}" srcId="{9FCFAE9C-5AEE-4414-BE78-8FE1AE3E3E1D}" destId="{68E58BD9-26CC-4876-8301-2F162B922A48}" srcOrd="0" destOrd="0" parTransId="{8662E9C2-B654-4D8F-BB40-8CFEA3BA7B7A}" sibTransId="{EA1F8CF2-633C-440A-B910-71DA5483DC62}"/>
    <dgm:cxn modelId="{80B6529A-1AF1-4E4A-8F0C-2DB0879F4A06}" srcId="{6DC4C722-7594-4E4F-BCE4-05F5B89F573C}" destId="{6A2FAABD-339C-4792-9588-C7DD55F16DDB}" srcOrd="3" destOrd="0" parTransId="{C3410BF0-2F66-4B55-9F5E-3B5F1030BECC}" sibTransId="{D56819BC-7357-4FB5-BFAF-C7A3D6D4A960}"/>
    <dgm:cxn modelId="{377A3B9C-D074-4330-B32E-6FC9C0736206}" type="presOf" srcId="{D64F40A5-B45C-4AE8-8375-4DEE4242CBD4}" destId="{9BC4912A-5901-48A9-BBDE-E5AA6A144353}" srcOrd="0" destOrd="5" presId="urn:microsoft.com/office/officeart/2005/8/layout/vList2"/>
    <dgm:cxn modelId="{C9C24C9C-BE6C-44EF-A592-7124BBA0DC3D}" srcId="{6A2FAABD-339C-4792-9588-C7DD55F16DDB}" destId="{D64F40A5-B45C-4AE8-8375-4DEE4242CBD4}" srcOrd="0" destOrd="0" parTransId="{EC9DB576-CCF9-470E-8EE1-1C04C3F78909}" sibTransId="{B45B7F9E-9C2D-44E7-8EA7-0751D2F5E9BF}"/>
    <dgm:cxn modelId="{6792B3B4-528A-440E-BF50-98A872C7522A}" type="presOf" srcId="{9FCFAE9C-5AEE-4414-BE78-8FE1AE3E3E1D}" destId="{9BC4912A-5901-48A9-BBDE-E5AA6A144353}" srcOrd="0" destOrd="1" presId="urn:microsoft.com/office/officeart/2005/8/layout/vList2"/>
    <dgm:cxn modelId="{A64A56CA-83F2-4F49-8A0B-0AE2C522CFB6}" srcId="{6DC4C722-7594-4E4F-BCE4-05F5B89F573C}" destId="{CBF1BA09-4FE7-4F50-8E41-65A5523DA005}" srcOrd="0" destOrd="0" parTransId="{22C188E3-AB5D-47EA-8231-50F4BAC0FAE6}" sibTransId="{9D7CBA7D-91D2-43BD-B2DC-0D74492E2BC5}"/>
    <dgm:cxn modelId="{A2F251F1-290A-4B8E-A5DE-E2AE8C312018}" type="presOf" srcId="{6AE7DBF8-EE3B-492F-9B35-EBF43B115744}" destId="{8A4339E5-7269-4C3A-BCCB-89B38575D31E}" srcOrd="0" destOrd="0" presId="urn:microsoft.com/office/officeart/2005/8/layout/vList2"/>
    <dgm:cxn modelId="{EF9D37F3-A3E7-4314-A765-69588545F549}" srcId="{6AE7DBF8-EE3B-492F-9B35-EBF43B115744}" destId="{ED103EB2-B98E-49E7-AEEB-D85AF485EFC7}" srcOrd="1" destOrd="0" parTransId="{48A9F1EE-13E4-4712-8A1C-6E1720DB9A04}" sibTransId="{DC734A71-E497-4ECC-BC93-D397EF4C06F7}"/>
    <dgm:cxn modelId="{19BF29F9-2843-47E1-9E40-6D5487C658AB}" srcId="{6AE7DBF8-EE3B-492F-9B35-EBF43B115744}" destId="{6DC4C722-7594-4E4F-BCE4-05F5B89F573C}" srcOrd="0" destOrd="0" parTransId="{164E79DD-606F-41A3-B895-6BEF81406DBB}" sibTransId="{5C803F95-D858-40B5-B137-003285213588}"/>
    <dgm:cxn modelId="{6EE77EFD-6E33-4561-B956-392A2CEF7147}" type="presOf" srcId="{71877700-F094-43B4-8F18-0F3C9D9F3FA3}" destId="{9BC4912A-5901-48A9-BBDE-E5AA6A144353}" srcOrd="0" destOrd="3" presId="urn:microsoft.com/office/officeart/2005/8/layout/vList2"/>
    <dgm:cxn modelId="{3D11D967-0D40-4988-AC30-CB88BA009124}" type="presParOf" srcId="{8A4339E5-7269-4C3A-BCCB-89B38575D31E}" destId="{03889C25-0E14-43A8-BFF5-54A94F99DB0E}" srcOrd="0" destOrd="0" presId="urn:microsoft.com/office/officeart/2005/8/layout/vList2"/>
    <dgm:cxn modelId="{262B7452-1A84-4078-B9B7-9EA478426F53}" type="presParOf" srcId="{8A4339E5-7269-4C3A-BCCB-89B38575D31E}" destId="{9BC4912A-5901-48A9-BBDE-E5AA6A144353}" srcOrd="1" destOrd="0" presId="urn:microsoft.com/office/officeart/2005/8/layout/vList2"/>
    <dgm:cxn modelId="{3714A190-D17A-410A-9CDA-FBD33CF17224}" type="presParOf" srcId="{8A4339E5-7269-4C3A-BCCB-89B38575D31E}" destId="{6D26390D-E5AD-4786-8080-F0B59DD4BFE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D83E9-BE30-472D-BC47-F29BE0895734}">
      <dsp:nvSpPr>
        <dsp:cNvPr id="0" name=""/>
        <dsp:cNvSpPr/>
      </dsp:nvSpPr>
      <dsp:spPr>
        <a:xfrm rot="5400000">
          <a:off x="6912153" y="-3066551"/>
          <a:ext cx="47690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100" kern="1200" dirty="0"/>
            <a:t>the steps in the research process.</a:t>
          </a:r>
        </a:p>
      </dsp:txBody>
      <dsp:txXfrm rot="-5400000">
        <a:off x="3785616" y="83267"/>
        <a:ext cx="6706703" cy="430347"/>
      </dsp:txXfrm>
    </dsp:sp>
    <dsp:sp modelId="{59E16D3E-DFA8-4F75-9559-8BFAADEC3B29}">
      <dsp:nvSpPr>
        <dsp:cNvPr id="0" name=""/>
        <dsp:cNvSpPr/>
      </dsp:nvSpPr>
      <dsp:spPr>
        <a:xfrm>
          <a:off x="0" y="371"/>
          <a:ext cx="3785616" cy="5961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Enumerate</a:t>
          </a:r>
        </a:p>
      </dsp:txBody>
      <dsp:txXfrm>
        <a:off x="29101" y="29472"/>
        <a:ext cx="3727414" cy="537935"/>
      </dsp:txXfrm>
    </dsp:sp>
    <dsp:sp modelId="{39EFC27B-752E-4F58-BCEE-CD3F80ADD067}">
      <dsp:nvSpPr>
        <dsp:cNvPr id="0" name=""/>
        <dsp:cNvSpPr/>
      </dsp:nvSpPr>
      <dsp:spPr>
        <a:xfrm rot="5400000">
          <a:off x="6912153" y="-2440607"/>
          <a:ext cx="47690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100" kern="1200" dirty="0"/>
            <a:t>research from non-research activities.</a:t>
          </a:r>
        </a:p>
      </dsp:txBody>
      <dsp:txXfrm rot="-5400000">
        <a:off x="3785616" y="709211"/>
        <a:ext cx="6706703" cy="430347"/>
      </dsp:txXfrm>
    </dsp:sp>
    <dsp:sp modelId="{5965DBEC-B4D4-472C-B79A-2A4B312330CC}">
      <dsp:nvSpPr>
        <dsp:cNvPr id="0" name=""/>
        <dsp:cNvSpPr/>
      </dsp:nvSpPr>
      <dsp:spPr>
        <a:xfrm>
          <a:off x="0" y="626315"/>
          <a:ext cx="3785616" cy="5961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Differentiate</a:t>
          </a:r>
        </a:p>
      </dsp:txBody>
      <dsp:txXfrm>
        <a:off x="29101" y="655416"/>
        <a:ext cx="3727414" cy="537935"/>
      </dsp:txXfrm>
    </dsp:sp>
    <dsp:sp modelId="{29464D74-404D-4F97-B484-1FC5BB42A86E}">
      <dsp:nvSpPr>
        <dsp:cNvPr id="0" name=""/>
        <dsp:cNvSpPr/>
      </dsp:nvSpPr>
      <dsp:spPr>
        <a:xfrm rot="5400000">
          <a:off x="6912153" y="-1814663"/>
          <a:ext cx="47690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100" kern="1200" dirty="0"/>
            <a:t>this knowledge to a potential research project.</a:t>
          </a:r>
        </a:p>
      </dsp:txBody>
      <dsp:txXfrm rot="-5400000">
        <a:off x="3785616" y="1335155"/>
        <a:ext cx="6706703" cy="430347"/>
      </dsp:txXfrm>
    </dsp:sp>
    <dsp:sp modelId="{C8618CE8-0DAB-4749-8CA7-BF9C7064B422}">
      <dsp:nvSpPr>
        <dsp:cNvPr id="0" name=""/>
        <dsp:cNvSpPr/>
      </dsp:nvSpPr>
      <dsp:spPr>
        <a:xfrm>
          <a:off x="0" y="1252259"/>
          <a:ext cx="3785616" cy="5961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Apply</a:t>
          </a:r>
        </a:p>
      </dsp:txBody>
      <dsp:txXfrm>
        <a:off x="29101" y="1281360"/>
        <a:ext cx="3727414" cy="537935"/>
      </dsp:txXfrm>
    </dsp:sp>
    <dsp:sp modelId="{1EABA963-2F8A-4455-B37D-AEA9612481EE}">
      <dsp:nvSpPr>
        <dsp:cNvPr id="0" name=""/>
        <dsp:cNvSpPr/>
      </dsp:nvSpPr>
      <dsp:spPr>
        <a:xfrm rot="5400000">
          <a:off x="6912153" y="-1188720"/>
          <a:ext cx="47690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100" kern="1200" dirty="0"/>
            <a:t>where to find research opportunities.</a:t>
          </a:r>
        </a:p>
      </dsp:txBody>
      <dsp:txXfrm rot="-5400000">
        <a:off x="3785616" y="1961098"/>
        <a:ext cx="6706703" cy="430347"/>
      </dsp:txXfrm>
    </dsp:sp>
    <dsp:sp modelId="{0D7852B6-5056-4C2E-BC84-12691B2CC9BE}">
      <dsp:nvSpPr>
        <dsp:cNvPr id="0" name=""/>
        <dsp:cNvSpPr/>
      </dsp:nvSpPr>
      <dsp:spPr>
        <a:xfrm>
          <a:off x="0" y="1878203"/>
          <a:ext cx="3785616" cy="5961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Determine</a:t>
          </a:r>
        </a:p>
      </dsp:txBody>
      <dsp:txXfrm>
        <a:off x="29101" y="1907304"/>
        <a:ext cx="3727414" cy="537935"/>
      </dsp:txXfrm>
    </dsp:sp>
    <dsp:sp modelId="{ECEDBC84-337F-475C-83FB-45C63BAD4BE6}">
      <dsp:nvSpPr>
        <dsp:cNvPr id="0" name=""/>
        <dsp:cNvSpPr/>
      </dsp:nvSpPr>
      <dsp:spPr>
        <a:xfrm rot="5400000">
          <a:off x="6912153" y="-562776"/>
          <a:ext cx="47690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100" kern="1200" dirty="0"/>
            <a:t>qualities of a good mentor-mentee relationship.</a:t>
          </a:r>
        </a:p>
      </dsp:txBody>
      <dsp:txXfrm rot="-5400000">
        <a:off x="3785616" y="2587042"/>
        <a:ext cx="6706703" cy="430347"/>
      </dsp:txXfrm>
    </dsp:sp>
    <dsp:sp modelId="{94F50F54-A350-4E5A-A521-2AAD39620AFB}">
      <dsp:nvSpPr>
        <dsp:cNvPr id="0" name=""/>
        <dsp:cNvSpPr/>
      </dsp:nvSpPr>
      <dsp:spPr>
        <a:xfrm>
          <a:off x="0" y="2504147"/>
          <a:ext cx="3785616" cy="5961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Identify</a:t>
          </a:r>
        </a:p>
      </dsp:txBody>
      <dsp:txXfrm>
        <a:off x="29101" y="2533248"/>
        <a:ext cx="3727414" cy="537935"/>
      </dsp:txXfrm>
    </dsp:sp>
    <dsp:sp modelId="{4890567D-E371-4B05-9183-6FA824A6072F}">
      <dsp:nvSpPr>
        <dsp:cNvPr id="0" name=""/>
        <dsp:cNvSpPr/>
      </dsp:nvSpPr>
      <dsp:spPr>
        <a:xfrm rot="5400000">
          <a:off x="6912153" y="63167"/>
          <a:ext cx="47690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100" kern="1200" dirty="0"/>
            <a:t>research activities that can enhance residency applications.</a:t>
          </a:r>
        </a:p>
      </dsp:txBody>
      <dsp:txXfrm rot="-5400000">
        <a:off x="3785616" y="3212986"/>
        <a:ext cx="6706703" cy="430347"/>
      </dsp:txXfrm>
    </dsp:sp>
    <dsp:sp modelId="{3F24600A-CEA8-4988-B09C-7B824F6764D8}">
      <dsp:nvSpPr>
        <dsp:cNvPr id="0" name=""/>
        <dsp:cNvSpPr/>
      </dsp:nvSpPr>
      <dsp:spPr>
        <a:xfrm>
          <a:off x="0" y="3130091"/>
          <a:ext cx="3785616" cy="5961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Identify</a:t>
          </a:r>
        </a:p>
      </dsp:txBody>
      <dsp:txXfrm>
        <a:off x="29101" y="3159192"/>
        <a:ext cx="3727414" cy="537935"/>
      </dsp:txXfrm>
    </dsp:sp>
    <dsp:sp modelId="{72D6CD55-5CEC-408A-AB57-04A9F9CD3A75}">
      <dsp:nvSpPr>
        <dsp:cNvPr id="0" name=""/>
        <dsp:cNvSpPr/>
      </dsp:nvSpPr>
      <dsp:spPr>
        <a:xfrm rot="5400000">
          <a:off x="6912153" y="689111"/>
          <a:ext cx="47690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100" kern="1200" dirty="0"/>
            <a:t>attending physicians and other research team members.</a:t>
          </a:r>
        </a:p>
      </dsp:txBody>
      <dsp:txXfrm rot="-5400000">
        <a:off x="3785616" y="3838930"/>
        <a:ext cx="6706703" cy="430347"/>
      </dsp:txXfrm>
    </dsp:sp>
    <dsp:sp modelId="{6951C3E6-0716-4DC8-BC51-6A67261C16FF}">
      <dsp:nvSpPr>
        <dsp:cNvPr id="0" name=""/>
        <dsp:cNvSpPr/>
      </dsp:nvSpPr>
      <dsp:spPr>
        <a:xfrm>
          <a:off x="0" y="3756035"/>
          <a:ext cx="3785616" cy="5961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Support</a:t>
          </a:r>
        </a:p>
      </dsp:txBody>
      <dsp:txXfrm>
        <a:off x="29101" y="3785136"/>
        <a:ext cx="3727414" cy="537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050F8-B3E9-418C-B332-8E94FDFC88A9}">
      <dsp:nvSpPr>
        <dsp:cNvPr id="0" name=""/>
        <dsp:cNvSpPr/>
      </dsp:nvSpPr>
      <dsp:spPr>
        <a:xfrm>
          <a:off x="2437740" y="1430"/>
          <a:ext cx="2742458" cy="8327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Meta-analyses</a:t>
          </a:r>
        </a:p>
      </dsp:txBody>
      <dsp:txXfrm>
        <a:off x="2478393" y="42083"/>
        <a:ext cx="2661152" cy="751479"/>
      </dsp:txXfrm>
    </dsp:sp>
    <dsp:sp modelId="{67D2853A-0FE8-4280-B20A-70288893C3B8}">
      <dsp:nvSpPr>
        <dsp:cNvPr id="0" name=""/>
        <dsp:cNvSpPr/>
      </dsp:nvSpPr>
      <dsp:spPr>
        <a:xfrm>
          <a:off x="2437740" y="875855"/>
          <a:ext cx="2742458" cy="8327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i="1" kern="1200" dirty="0"/>
            <a:t>Randomized Trials</a:t>
          </a:r>
        </a:p>
      </dsp:txBody>
      <dsp:txXfrm>
        <a:off x="2478393" y="916508"/>
        <a:ext cx="2661152" cy="751479"/>
      </dsp:txXfrm>
    </dsp:sp>
    <dsp:sp modelId="{D385FC13-B905-4A41-8461-FEF2BF4C2023}">
      <dsp:nvSpPr>
        <dsp:cNvPr id="0" name=""/>
        <dsp:cNvSpPr/>
      </dsp:nvSpPr>
      <dsp:spPr>
        <a:xfrm>
          <a:off x="2437740" y="1750280"/>
          <a:ext cx="2742458" cy="8327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Cohort Studies</a:t>
          </a:r>
        </a:p>
      </dsp:txBody>
      <dsp:txXfrm>
        <a:off x="2478393" y="1790933"/>
        <a:ext cx="2661152" cy="751479"/>
      </dsp:txXfrm>
    </dsp:sp>
    <dsp:sp modelId="{299CB078-2EB1-40FC-99AD-E564F40A998C}">
      <dsp:nvSpPr>
        <dsp:cNvPr id="0" name=""/>
        <dsp:cNvSpPr/>
      </dsp:nvSpPr>
      <dsp:spPr>
        <a:xfrm>
          <a:off x="2437740" y="2624705"/>
          <a:ext cx="2742458" cy="8327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Case Reports</a:t>
          </a:r>
        </a:p>
      </dsp:txBody>
      <dsp:txXfrm>
        <a:off x="2478393" y="2665358"/>
        <a:ext cx="2661152" cy="751479"/>
      </dsp:txXfrm>
    </dsp:sp>
    <dsp:sp modelId="{B1DCED00-0805-4490-8D24-66FB7E8C61E6}">
      <dsp:nvSpPr>
        <dsp:cNvPr id="0" name=""/>
        <dsp:cNvSpPr/>
      </dsp:nvSpPr>
      <dsp:spPr>
        <a:xfrm>
          <a:off x="2437740" y="3499130"/>
          <a:ext cx="2742458" cy="83278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i="1" kern="1200" dirty="0"/>
            <a:t>In Vivo </a:t>
          </a:r>
          <a:r>
            <a:rPr lang="en-US" sz="2600" i="0" kern="1200" dirty="0"/>
            <a:t>Studies</a:t>
          </a:r>
          <a:endParaRPr lang="en-US" sz="2600" i="1" kern="1200" dirty="0"/>
        </a:p>
      </dsp:txBody>
      <dsp:txXfrm>
        <a:off x="2478393" y="3539783"/>
        <a:ext cx="2661152" cy="751479"/>
      </dsp:txXfrm>
    </dsp:sp>
    <dsp:sp modelId="{8D9CC876-7400-42C0-94B0-C6D62AE3D06B}">
      <dsp:nvSpPr>
        <dsp:cNvPr id="0" name=""/>
        <dsp:cNvSpPr/>
      </dsp:nvSpPr>
      <dsp:spPr>
        <a:xfrm>
          <a:off x="2437740" y="4373555"/>
          <a:ext cx="2742458" cy="8327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i="1" kern="1200" dirty="0"/>
            <a:t>In Vitro </a:t>
          </a:r>
          <a:r>
            <a:rPr lang="en-US" sz="2600" i="0" kern="1200" dirty="0"/>
            <a:t>Studies</a:t>
          </a:r>
          <a:endParaRPr lang="en-US" sz="2600" i="1" kern="1200" dirty="0"/>
        </a:p>
      </dsp:txBody>
      <dsp:txXfrm>
        <a:off x="2478393" y="4414208"/>
        <a:ext cx="2661152" cy="751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F498B-DEC3-466E-8726-8754A77F65C0}">
      <dsp:nvSpPr>
        <dsp:cNvPr id="0" name=""/>
        <dsp:cNvSpPr/>
      </dsp:nvSpPr>
      <dsp:spPr>
        <a:xfrm>
          <a:off x="3386666" y="0"/>
          <a:ext cx="1354666" cy="903111"/>
        </a:xfrm>
        <a:prstGeom prst="trapezoid">
          <a:avLst>
            <a:gd name="adj" fmla="val 75000"/>
          </a:avLst>
        </a:prstGeom>
        <a:solidFill>
          <a:srgbClr val="E9E9E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352986"/>
              </a:solidFill>
            </a:rPr>
            <a:t>Systematic Review &amp; Meta-analysis</a:t>
          </a:r>
        </a:p>
      </dsp:txBody>
      <dsp:txXfrm>
        <a:off x="3386666" y="0"/>
        <a:ext cx="1354666" cy="903111"/>
      </dsp:txXfrm>
    </dsp:sp>
    <dsp:sp modelId="{E09B66D5-355C-411D-8B70-8B49F0F35EB7}">
      <dsp:nvSpPr>
        <dsp:cNvPr id="0" name=""/>
        <dsp:cNvSpPr/>
      </dsp:nvSpPr>
      <dsp:spPr>
        <a:xfrm>
          <a:off x="2709333" y="903111"/>
          <a:ext cx="2709333" cy="903111"/>
        </a:xfrm>
        <a:prstGeom prst="trapezoid">
          <a:avLst>
            <a:gd name="adj" fmla="val 75000"/>
          </a:avLst>
        </a:prstGeom>
        <a:solidFill>
          <a:srgbClr val="D3D3D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Trials</a:t>
          </a:r>
        </a:p>
      </dsp:txBody>
      <dsp:txXfrm>
        <a:off x="3183466" y="903111"/>
        <a:ext cx="1761066" cy="903111"/>
      </dsp:txXfrm>
    </dsp:sp>
    <dsp:sp modelId="{02DF63C4-3F89-4D70-94BD-98655804E7C8}">
      <dsp:nvSpPr>
        <dsp:cNvPr id="0" name=""/>
        <dsp:cNvSpPr/>
      </dsp:nvSpPr>
      <dsp:spPr>
        <a:xfrm>
          <a:off x="2032000" y="1806222"/>
          <a:ext cx="4064000" cy="903111"/>
        </a:xfrm>
        <a:prstGeom prst="trapezoid">
          <a:avLst>
            <a:gd name="adj" fmla="val 75000"/>
          </a:avLst>
        </a:prstGeom>
        <a:solidFill>
          <a:srgbClr val="D7B6A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Cohort Studies</a:t>
          </a:r>
        </a:p>
      </dsp:txBody>
      <dsp:txXfrm>
        <a:off x="2743199" y="1806222"/>
        <a:ext cx="2641600" cy="903111"/>
      </dsp:txXfrm>
    </dsp:sp>
    <dsp:sp modelId="{43E5BE41-3C03-4A06-A2ED-FC62E36A5C7E}">
      <dsp:nvSpPr>
        <dsp:cNvPr id="0" name=""/>
        <dsp:cNvSpPr/>
      </dsp:nvSpPr>
      <dsp:spPr>
        <a:xfrm>
          <a:off x="1354666" y="2709333"/>
          <a:ext cx="5418666" cy="903111"/>
        </a:xfrm>
        <a:prstGeom prst="trapezoid">
          <a:avLst>
            <a:gd name="adj" fmla="val 75000"/>
          </a:avLst>
        </a:prstGeom>
        <a:solidFill>
          <a:srgbClr val="DA998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Case-Control Studies</a:t>
          </a:r>
        </a:p>
      </dsp:txBody>
      <dsp:txXfrm>
        <a:off x="2302933" y="2709333"/>
        <a:ext cx="3522133" cy="903111"/>
      </dsp:txXfrm>
    </dsp:sp>
    <dsp:sp modelId="{F43C594D-1E6B-4C3F-A364-48A605800BA6}">
      <dsp:nvSpPr>
        <dsp:cNvPr id="0" name=""/>
        <dsp:cNvSpPr/>
      </dsp:nvSpPr>
      <dsp:spPr>
        <a:xfrm>
          <a:off x="677333" y="3612444"/>
          <a:ext cx="6773333" cy="903111"/>
        </a:xfrm>
        <a:prstGeom prst="trapezoid">
          <a:avLst>
            <a:gd name="adj" fmla="val 75000"/>
          </a:avLst>
        </a:prstGeom>
        <a:solidFill>
          <a:srgbClr val="88618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Cross Sectional Studies</a:t>
          </a:r>
        </a:p>
      </dsp:txBody>
      <dsp:txXfrm>
        <a:off x="1862666" y="3612444"/>
        <a:ext cx="4402666" cy="903111"/>
      </dsp:txXfrm>
    </dsp:sp>
    <dsp:sp modelId="{3D95DD9E-3538-4A5F-BDF9-5E22C3E0185E}">
      <dsp:nvSpPr>
        <dsp:cNvPr id="0" name=""/>
        <dsp:cNvSpPr/>
      </dsp:nvSpPr>
      <dsp:spPr>
        <a:xfrm>
          <a:off x="0" y="4515555"/>
          <a:ext cx="8128000" cy="903111"/>
        </a:xfrm>
        <a:prstGeom prst="trapezoid">
          <a:avLst>
            <a:gd name="adj" fmla="val 75000"/>
          </a:avLst>
        </a:prstGeom>
        <a:solidFill>
          <a:srgbClr val="35298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Case Series/Expert Opinion</a:t>
          </a:r>
        </a:p>
      </dsp:txBody>
      <dsp:txXfrm>
        <a:off x="1422399" y="4515555"/>
        <a:ext cx="5283200" cy="9031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1B784-0BED-453F-8E0F-DADFBB252B96}">
      <dsp:nvSpPr>
        <dsp:cNvPr id="0" name=""/>
        <dsp:cNvSpPr/>
      </dsp:nvSpPr>
      <dsp:spPr>
        <a:xfrm>
          <a:off x="1020487" y="696095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3786D-2E62-4CEF-8330-01AE67B44390}">
      <dsp:nvSpPr>
        <dsp:cNvPr id="0" name=""/>
        <dsp:cNvSpPr/>
      </dsp:nvSpPr>
      <dsp:spPr>
        <a:xfrm>
          <a:off x="393" y="1954496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kern="1200"/>
            <a:t>Familiarize</a:t>
          </a:r>
        </a:p>
      </dsp:txBody>
      <dsp:txXfrm>
        <a:off x="393" y="1954496"/>
        <a:ext cx="3138750" cy="470812"/>
      </dsp:txXfrm>
    </dsp:sp>
    <dsp:sp modelId="{6195A221-EA78-4268-9E87-7F20F9BD5A3B}">
      <dsp:nvSpPr>
        <dsp:cNvPr id="0" name=""/>
        <dsp:cNvSpPr/>
      </dsp:nvSpPr>
      <dsp:spPr>
        <a:xfrm>
          <a:off x="393" y="2499652"/>
          <a:ext cx="3138750" cy="1913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Familiarize yourself with the peer-reviewed literature: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Browse the library’s lists of databases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Search journals you most often read/use</a:t>
          </a:r>
        </a:p>
      </dsp:txBody>
      <dsp:txXfrm>
        <a:off x="393" y="2499652"/>
        <a:ext cx="3138750" cy="1913614"/>
      </dsp:txXfrm>
    </dsp:sp>
    <dsp:sp modelId="{988267DD-A79C-4999-8D18-D8A074E603F0}">
      <dsp:nvSpPr>
        <dsp:cNvPr id="0" name=""/>
        <dsp:cNvSpPr/>
      </dsp:nvSpPr>
      <dsp:spPr>
        <a:xfrm>
          <a:off x="4708518" y="696095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F7224-9EAC-43F4-BCAB-405CA1DB60EE}">
      <dsp:nvSpPr>
        <dsp:cNvPr id="0" name=""/>
        <dsp:cNvSpPr/>
      </dsp:nvSpPr>
      <dsp:spPr>
        <a:xfrm>
          <a:off x="3688425" y="1954496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kern="1200"/>
            <a:t>Identify</a:t>
          </a:r>
        </a:p>
      </dsp:txBody>
      <dsp:txXfrm>
        <a:off x="3688425" y="1954496"/>
        <a:ext cx="3138750" cy="470812"/>
      </dsp:txXfrm>
    </dsp:sp>
    <dsp:sp modelId="{43CDC6FE-7264-4C71-BBA5-35298264CCB6}">
      <dsp:nvSpPr>
        <dsp:cNvPr id="0" name=""/>
        <dsp:cNvSpPr/>
      </dsp:nvSpPr>
      <dsp:spPr>
        <a:xfrm>
          <a:off x="3688425" y="2499652"/>
          <a:ext cx="3138750" cy="1913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Identify the keywords and phrases that describe your topic by making a list of possible synonyms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Examine/explore keywords provided with journal articles</a:t>
          </a:r>
        </a:p>
      </dsp:txBody>
      <dsp:txXfrm>
        <a:off x="3688425" y="2499652"/>
        <a:ext cx="3138750" cy="1913614"/>
      </dsp:txXfrm>
    </dsp:sp>
    <dsp:sp modelId="{E75272D4-F0DF-4ED8-AE80-93A5D1D88ACE}">
      <dsp:nvSpPr>
        <dsp:cNvPr id="0" name=""/>
        <dsp:cNvSpPr/>
      </dsp:nvSpPr>
      <dsp:spPr>
        <a:xfrm>
          <a:off x="8396550" y="696095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93D75-9FCD-43BA-9972-97700E4B2ACE}">
      <dsp:nvSpPr>
        <dsp:cNvPr id="0" name=""/>
        <dsp:cNvSpPr/>
      </dsp:nvSpPr>
      <dsp:spPr>
        <a:xfrm>
          <a:off x="7376456" y="1954496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kern="1200"/>
            <a:t>Select and search</a:t>
          </a:r>
        </a:p>
      </dsp:txBody>
      <dsp:txXfrm>
        <a:off x="7376456" y="1954496"/>
        <a:ext cx="3138750" cy="470812"/>
      </dsp:txXfrm>
    </dsp:sp>
    <dsp:sp modelId="{C8A45BE6-ECC1-4CF9-BD83-D47BBE5172E2}">
      <dsp:nvSpPr>
        <dsp:cNvPr id="0" name=""/>
        <dsp:cNvSpPr/>
      </dsp:nvSpPr>
      <dsp:spPr>
        <a:xfrm>
          <a:off x="7376456" y="2499652"/>
          <a:ext cx="3138750" cy="1913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Select and search appropriate databases or search tools, for example: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Medline OVID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Scopus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LWW Medical Education, Pharmacy or PT Collection</a:t>
          </a:r>
        </a:p>
      </dsp:txBody>
      <dsp:txXfrm>
        <a:off x="7376456" y="2499652"/>
        <a:ext cx="3138750" cy="19136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B7491-FB81-4C85-96D0-5C135579D1E7}">
      <dsp:nvSpPr>
        <dsp:cNvPr id="0" name=""/>
        <dsp:cNvSpPr/>
      </dsp:nvSpPr>
      <dsp:spPr>
        <a:xfrm>
          <a:off x="0" y="4282409"/>
          <a:ext cx="7663372" cy="1405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Long-term commitment</a:t>
          </a:r>
        </a:p>
      </dsp:txBody>
      <dsp:txXfrm>
        <a:off x="0" y="4282409"/>
        <a:ext cx="7663372" cy="759014"/>
      </dsp:txXfrm>
    </dsp:sp>
    <dsp:sp modelId="{F6EE0E02-2D51-4A24-BA36-588228967F78}">
      <dsp:nvSpPr>
        <dsp:cNvPr id="0" name=""/>
        <dsp:cNvSpPr/>
      </dsp:nvSpPr>
      <dsp:spPr>
        <a:xfrm>
          <a:off x="0" y="5013312"/>
          <a:ext cx="7663372" cy="64656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Training, learning curve, research is a </a:t>
          </a:r>
          <a:r>
            <a:rPr lang="en-US" sz="1400" i="1" kern="1200" dirty="0"/>
            <a:t>process,</a:t>
          </a:r>
          <a:r>
            <a:rPr lang="en-US" sz="1400" kern="1200" dirty="0"/>
            <a:t> team player, achievement</a:t>
          </a:r>
        </a:p>
      </dsp:txBody>
      <dsp:txXfrm>
        <a:off x="0" y="5013312"/>
        <a:ext cx="7663372" cy="646567"/>
      </dsp:txXfrm>
    </dsp:sp>
    <dsp:sp modelId="{24B1A213-8108-4AA3-8277-D0C1367E93D7}">
      <dsp:nvSpPr>
        <dsp:cNvPr id="0" name=""/>
        <dsp:cNvSpPr/>
      </dsp:nvSpPr>
      <dsp:spPr>
        <a:xfrm rot="10800000">
          <a:off x="0" y="2141707"/>
          <a:ext cx="7663372" cy="2161785"/>
        </a:xfrm>
        <a:prstGeom prst="upArrowCallou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When is it feasible?</a:t>
          </a:r>
        </a:p>
      </dsp:txBody>
      <dsp:txXfrm rot="-10800000">
        <a:off x="0" y="2141707"/>
        <a:ext cx="7663372" cy="758786"/>
      </dsp:txXfrm>
    </dsp:sp>
    <dsp:sp modelId="{8A58FCAB-50AD-4222-912A-458DDFF34AF6}">
      <dsp:nvSpPr>
        <dsp:cNvPr id="0" name=""/>
        <dsp:cNvSpPr/>
      </dsp:nvSpPr>
      <dsp:spPr>
        <a:xfrm>
          <a:off x="3741" y="2900494"/>
          <a:ext cx="2551962" cy="646373"/>
        </a:xfrm>
        <a:prstGeom prst="rect">
          <a:avLst/>
        </a:prstGeom>
        <a:solidFill>
          <a:schemeClr val="accent2">
            <a:tint val="40000"/>
            <a:alpha val="90000"/>
            <a:hueOff val="748302"/>
            <a:satOff val="-6915"/>
            <a:lumOff val="-77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748302"/>
              <a:satOff val="-6915"/>
              <a:lumOff val="-77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“Downtime,” e.g., summer</a:t>
          </a:r>
        </a:p>
      </dsp:txBody>
      <dsp:txXfrm>
        <a:off x="3741" y="2900494"/>
        <a:ext cx="2551962" cy="646373"/>
      </dsp:txXfrm>
    </dsp:sp>
    <dsp:sp modelId="{C10AA36B-A5E7-4A27-95A8-CA84CF184CB5}">
      <dsp:nvSpPr>
        <dsp:cNvPr id="0" name=""/>
        <dsp:cNvSpPr/>
      </dsp:nvSpPr>
      <dsp:spPr>
        <a:xfrm>
          <a:off x="2555704" y="2900494"/>
          <a:ext cx="2551962" cy="646373"/>
        </a:xfrm>
        <a:prstGeom prst="rect">
          <a:avLst/>
        </a:prstGeom>
        <a:solidFill>
          <a:schemeClr val="accent2">
            <a:tint val="40000"/>
            <a:alpha val="90000"/>
            <a:hueOff val="1496604"/>
            <a:satOff val="-13829"/>
            <a:lumOff val="-155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96604"/>
              <a:satOff val="-13829"/>
              <a:lumOff val="-15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Electives</a:t>
          </a:r>
        </a:p>
      </dsp:txBody>
      <dsp:txXfrm>
        <a:off x="2555704" y="2900494"/>
        <a:ext cx="2551962" cy="646373"/>
      </dsp:txXfrm>
    </dsp:sp>
    <dsp:sp modelId="{7B971FF7-4185-48DF-B74F-4E54D54DB068}">
      <dsp:nvSpPr>
        <dsp:cNvPr id="0" name=""/>
        <dsp:cNvSpPr/>
      </dsp:nvSpPr>
      <dsp:spPr>
        <a:xfrm>
          <a:off x="5107667" y="2900494"/>
          <a:ext cx="2551962" cy="646373"/>
        </a:xfrm>
        <a:prstGeom prst="rect">
          <a:avLst/>
        </a:prstGeom>
        <a:solidFill>
          <a:schemeClr val="accent2">
            <a:tint val="40000"/>
            <a:alpha val="90000"/>
            <a:hueOff val="2244906"/>
            <a:satOff val="-20744"/>
            <a:lumOff val="-233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244906"/>
              <a:satOff val="-20744"/>
              <a:lumOff val="-233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Rotations in specialty of interest to you</a:t>
          </a:r>
        </a:p>
      </dsp:txBody>
      <dsp:txXfrm>
        <a:off x="5107667" y="2900494"/>
        <a:ext cx="2551962" cy="646373"/>
      </dsp:txXfrm>
    </dsp:sp>
    <dsp:sp modelId="{D77A2980-F3C4-4FF3-A2A1-48F263B17AF3}">
      <dsp:nvSpPr>
        <dsp:cNvPr id="0" name=""/>
        <dsp:cNvSpPr/>
      </dsp:nvSpPr>
      <dsp:spPr>
        <a:xfrm rot="10800000">
          <a:off x="0" y="1005"/>
          <a:ext cx="7663372" cy="2161785"/>
        </a:xfrm>
        <a:prstGeom prst="upArrowCallou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What types of research activity are feasible?</a:t>
          </a:r>
        </a:p>
      </dsp:txBody>
      <dsp:txXfrm rot="-10800000">
        <a:off x="0" y="1005"/>
        <a:ext cx="7663372" cy="758786"/>
      </dsp:txXfrm>
    </dsp:sp>
    <dsp:sp modelId="{F7E61754-7A4A-4811-B556-08B209C789A3}">
      <dsp:nvSpPr>
        <dsp:cNvPr id="0" name=""/>
        <dsp:cNvSpPr/>
      </dsp:nvSpPr>
      <dsp:spPr>
        <a:xfrm>
          <a:off x="3741" y="759792"/>
          <a:ext cx="1275981" cy="646373"/>
        </a:xfrm>
        <a:prstGeom prst="rect">
          <a:avLst/>
        </a:prstGeom>
        <a:solidFill>
          <a:schemeClr val="accent2">
            <a:tint val="40000"/>
            <a:alpha val="90000"/>
            <a:hueOff val="2993208"/>
            <a:satOff val="-27659"/>
            <a:lumOff val="-311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993208"/>
              <a:satOff val="-27659"/>
              <a:lumOff val="-31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Literature searching</a:t>
          </a:r>
        </a:p>
      </dsp:txBody>
      <dsp:txXfrm>
        <a:off x="3741" y="759792"/>
        <a:ext cx="1275981" cy="646373"/>
      </dsp:txXfrm>
    </dsp:sp>
    <dsp:sp modelId="{8E2836CB-1C22-4B67-9699-B53891727531}">
      <dsp:nvSpPr>
        <dsp:cNvPr id="0" name=""/>
        <dsp:cNvSpPr/>
      </dsp:nvSpPr>
      <dsp:spPr>
        <a:xfrm>
          <a:off x="1279723" y="759792"/>
          <a:ext cx="1275981" cy="646373"/>
        </a:xfrm>
        <a:prstGeom prst="rect">
          <a:avLst/>
        </a:prstGeom>
        <a:solidFill>
          <a:schemeClr val="accent2">
            <a:tint val="40000"/>
            <a:alpha val="90000"/>
            <a:hueOff val="3741510"/>
            <a:satOff val="-34573"/>
            <a:lumOff val="-389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741510"/>
              <a:satOff val="-34573"/>
              <a:lumOff val="-389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Obtaining informed consent</a:t>
          </a:r>
        </a:p>
      </dsp:txBody>
      <dsp:txXfrm>
        <a:off x="1279723" y="759792"/>
        <a:ext cx="1275981" cy="646373"/>
      </dsp:txXfrm>
    </dsp:sp>
    <dsp:sp modelId="{7966A247-1DBC-49EB-AC7C-A1BECD112C69}">
      <dsp:nvSpPr>
        <dsp:cNvPr id="0" name=""/>
        <dsp:cNvSpPr/>
      </dsp:nvSpPr>
      <dsp:spPr>
        <a:xfrm>
          <a:off x="2555704" y="759792"/>
          <a:ext cx="1275981" cy="646373"/>
        </a:xfrm>
        <a:prstGeom prst="rect">
          <a:avLst/>
        </a:prstGeom>
        <a:solidFill>
          <a:schemeClr val="accent2">
            <a:tint val="40000"/>
            <a:alpha val="90000"/>
            <a:hueOff val="4489812"/>
            <a:satOff val="-41488"/>
            <a:lumOff val="-467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489812"/>
              <a:satOff val="-41488"/>
              <a:lumOff val="-46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Entering data</a:t>
          </a:r>
        </a:p>
      </dsp:txBody>
      <dsp:txXfrm>
        <a:off x="2555704" y="759792"/>
        <a:ext cx="1275981" cy="646373"/>
      </dsp:txXfrm>
    </dsp:sp>
    <dsp:sp modelId="{83B568CC-D8E2-4542-B044-A7120A6391AD}">
      <dsp:nvSpPr>
        <dsp:cNvPr id="0" name=""/>
        <dsp:cNvSpPr/>
      </dsp:nvSpPr>
      <dsp:spPr>
        <a:xfrm>
          <a:off x="3831685" y="759792"/>
          <a:ext cx="1275981" cy="646373"/>
        </a:xfrm>
        <a:prstGeom prst="rect">
          <a:avLst/>
        </a:prstGeom>
        <a:solidFill>
          <a:schemeClr val="accent2">
            <a:tint val="40000"/>
            <a:alpha val="90000"/>
            <a:hueOff val="5238114"/>
            <a:satOff val="-48403"/>
            <a:lumOff val="-54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5238114"/>
              <a:satOff val="-48403"/>
              <a:lumOff val="-545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Writing</a:t>
          </a:r>
        </a:p>
      </dsp:txBody>
      <dsp:txXfrm>
        <a:off x="3831685" y="759792"/>
        <a:ext cx="1275981" cy="646373"/>
      </dsp:txXfrm>
    </dsp:sp>
    <dsp:sp modelId="{564DD764-9157-4E51-A351-95D10E1A2C04}">
      <dsp:nvSpPr>
        <dsp:cNvPr id="0" name=""/>
        <dsp:cNvSpPr/>
      </dsp:nvSpPr>
      <dsp:spPr>
        <a:xfrm>
          <a:off x="5107667" y="759792"/>
          <a:ext cx="1275981" cy="646373"/>
        </a:xfrm>
        <a:prstGeom prst="rect">
          <a:avLst/>
        </a:prstGeom>
        <a:solidFill>
          <a:schemeClr val="accent2">
            <a:tint val="40000"/>
            <a:alpha val="90000"/>
            <a:hueOff val="5986416"/>
            <a:satOff val="-55317"/>
            <a:lumOff val="-623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5986416"/>
              <a:satOff val="-55317"/>
              <a:lumOff val="-623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Editing</a:t>
          </a:r>
        </a:p>
      </dsp:txBody>
      <dsp:txXfrm>
        <a:off x="5107667" y="759792"/>
        <a:ext cx="1275981" cy="646373"/>
      </dsp:txXfrm>
    </dsp:sp>
    <dsp:sp modelId="{C1F51655-F66A-4315-807A-AB7B44376EB2}">
      <dsp:nvSpPr>
        <dsp:cNvPr id="0" name=""/>
        <dsp:cNvSpPr/>
      </dsp:nvSpPr>
      <dsp:spPr>
        <a:xfrm>
          <a:off x="6383648" y="759792"/>
          <a:ext cx="1275981" cy="646373"/>
        </a:xfrm>
        <a:prstGeom prst="rect">
          <a:avLst/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Analyzing data</a:t>
          </a:r>
        </a:p>
      </dsp:txBody>
      <dsp:txXfrm>
        <a:off x="6383648" y="759792"/>
        <a:ext cx="1275981" cy="6463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89C25-0E14-43A8-BFF5-54A94F99DB0E}">
      <dsp:nvSpPr>
        <dsp:cNvPr id="0" name=""/>
        <dsp:cNvSpPr/>
      </dsp:nvSpPr>
      <dsp:spPr>
        <a:xfrm>
          <a:off x="0" y="104989"/>
          <a:ext cx="6666833" cy="1034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What types of research are best suited to trainees?</a:t>
          </a:r>
        </a:p>
      </dsp:txBody>
      <dsp:txXfrm>
        <a:off x="50489" y="155478"/>
        <a:ext cx="6565855" cy="933302"/>
      </dsp:txXfrm>
    </dsp:sp>
    <dsp:sp modelId="{9BC4912A-5901-48A9-BBDE-E5AA6A144353}">
      <dsp:nvSpPr>
        <dsp:cNvPr id="0" name=""/>
        <dsp:cNvSpPr/>
      </dsp:nvSpPr>
      <dsp:spPr>
        <a:xfrm>
          <a:off x="0" y="1139269"/>
          <a:ext cx="6666833" cy="3175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Secondary analysis of internal data or specimens, e.g., EHRs*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Secondary analysis of external data*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Thousands of databases available from federal and state governments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Educational research, e.g., in-person vs. virtual learning*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Review articles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Summary of the current state of understanding on a topic</a:t>
          </a:r>
        </a:p>
      </dsp:txBody>
      <dsp:txXfrm>
        <a:off x="0" y="1139269"/>
        <a:ext cx="6666833" cy="3175380"/>
      </dsp:txXfrm>
    </dsp:sp>
    <dsp:sp modelId="{6D26390D-E5AD-4786-8080-F0B59DD4BFEE}">
      <dsp:nvSpPr>
        <dsp:cNvPr id="0" name=""/>
        <dsp:cNvSpPr/>
      </dsp:nvSpPr>
      <dsp:spPr>
        <a:xfrm>
          <a:off x="0" y="4314650"/>
          <a:ext cx="6666833" cy="103428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*IRB approval or exempt determination required; </a:t>
          </a:r>
          <a:r>
            <a:rPr lang="en-US" sz="2600" i="1" kern="1200"/>
            <a:t>time </a:t>
          </a:r>
          <a:r>
            <a:rPr lang="en-US" sz="2600" kern="1200"/>
            <a:t>factor </a:t>
          </a:r>
        </a:p>
      </dsp:txBody>
      <dsp:txXfrm>
        <a:off x="50489" y="4365139"/>
        <a:ext cx="6565855" cy="933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A354A-E17C-4461-A0BF-A7BA831185DF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55828-68B3-478C-8222-6CDE04FBD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05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66C0B67-4FA7-4508-8E64-1A39EF6EE450}" type="slidenum">
              <a:rPr lang="en-US" altLang="en-US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8338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08A45EB-0FFD-4977-B279-0E526510F53E}" type="slidenum">
              <a:rPr lang="en-US" altLang="en-US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9813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places case reports in relation to research studies.  Case reports are generally not considered research because they do not contribute </a:t>
            </a:r>
            <a:r>
              <a:rPr lang="en-US" dirty="0" err="1"/>
              <a:t>generalizeable</a:t>
            </a:r>
            <a:r>
              <a:rPr lang="en-US" dirty="0"/>
              <a:t> knowledge.   However, case reports often raise questions that become the target of major research projects.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927C9-FF54-4B8A-BB4C-5303BFC9C3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8244BAF-818C-4DCA-90D9-057C352E59E8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852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6FBE3B9-84D7-4E60-ACB0-DFD40C59E504}" type="slidenum">
              <a:rPr lang="en-US" altLang="en-US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2541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34ED93-AF56-45C2-8E1D-87646840AFA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356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D0BD80C-2A75-4F75-8571-D9C1D784E3B5}" type="slidenum">
              <a:rPr lang="en-US" altLang="en-US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205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1E9A9C0-44B6-4288-AFA1-5F977A3FD9CC}" type="slidenum">
              <a:rPr lang="en-US" altLang="en-US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413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2EDEA-C48C-A4BC-9327-024E4C1AF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886F8-795D-FB22-57D3-B1D443892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FB60D-0DF3-3335-5052-3E24AF3A4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62757-4137-2B72-0FAC-51B4AFCA0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CD432-166A-66EC-9AA4-6B37A4A3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3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7865E-D0FE-DBDF-9DC4-FD5C61BB3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A7433A-1F4F-C8DF-F6D2-BE33D21EB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8DF45-146A-5C2B-5B27-B745B818B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59380-ED5F-E23E-6D4B-221703037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1F903-5D90-6632-D78E-60FD4AC1B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346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3EF0F4-8AC5-868A-3C49-80BD53F61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E2047B-6882-F0FF-BD09-D86E3502D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FA210-6AA8-C5E3-8395-01F4DD72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F9CA2-F8BC-87FC-3B4C-173A62C6E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BF504-F05C-0F7E-C8FC-8DF2626D9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778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No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71702" y="6356351"/>
            <a:ext cx="1349317" cy="365125"/>
          </a:xfrm>
          <a:prstGeom prst="rect">
            <a:avLst/>
          </a:prstGeom>
        </p:spPr>
        <p:txBody>
          <a:bodyPr anchor="ctr"/>
          <a:lstStyle>
            <a:lvl1pPr algn="r">
              <a:defRPr sz="1066" b="0" i="0">
                <a:solidFill>
                  <a:schemeClr val="tx2"/>
                </a:solidFill>
                <a:latin typeface="Sofia Pro" panose="020B0000000000000000" pitchFamily="34" charset="77"/>
              </a:defRPr>
            </a:lvl1pPr>
          </a:lstStyle>
          <a:p>
            <a:fld id="{F7D45BCE-EDCC-9D41-A419-671D404566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D0ABAB00-224F-9EA5-6F5C-08779EC8C4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dirty="0"/>
              <a:t>TITLE</a:t>
            </a:r>
            <a:endParaRPr lang="en-US" dirty="0"/>
          </a:p>
        </p:txBody>
      </p:sp>
      <p:sp>
        <p:nvSpPr>
          <p:cNvPr id="11" name="Marcador de texto 9">
            <a:extLst>
              <a:ext uri="{FF2B5EF4-FFF2-40B4-BE49-F238E27FC236}">
                <a16:creationId xmlns:a16="http://schemas.microsoft.com/office/drawing/2014/main" id="{BD3CE86D-5628-D3B4-8869-681CB8D19E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5734" y="611030"/>
            <a:ext cx="3704167" cy="2602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66" b="0" i="0">
                <a:solidFill>
                  <a:schemeClr val="bg2"/>
                </a:solidFill>
                <a:latin typeface="SOFIAPRO-MEDIUM" panose="020B0000000000000000" pitchFamily="34" charset="77"/>
              </a:defRPr>
            </a:lvl1pPr>
          </a:lstStyle>
          <a:p>
            <a:pPr lvl="0"/>
            <a:r>
              <a:rPr lang="es-ES" dirty="0"/>
              <a:t>SECTION</a:t>
            </a:r>
            <a:endParaRPr lang="en-US" dirty="0"/>
          </a:p>
        </p:txBody>
      </p:sp>
      <p:sp>
        <p:nvSpPr>
          <p:cNvPr id="2" name="Marcador de texto 22">
            <a:extLst>
              <a:ext uri="{FF2B5EF4-FFF2-40B4-BE49-F238E27FC236}">
                <a16:creationId xmlns:a16="http://schemas.microsoft.com/office/drawing/2014/main" id="{56380E2E-A5B2-A22F-BCB4-7F74A8FF31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990" y="1495151"/>
            <a:ext cx="10850033" cy="4717464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466" b="0" i="0">
                <a:solidFill>
                  <a:schemeClr val="tx2"/>
                </a:solidFill>
                <a:latin typeface="Sofia Pro" panose="020B0000000000000000" pitchFamily="34" charset="77"/>
              </a:defRPr>
            </a:lvl1pPr>
            <a:lvl2pPr>
              <a:buClr>
                <a:schemeClr val="bg2"/>
              </a:buClr>
              <a:defRPr sz="1466" b="0" i="0">
                <a:solidFill>
                  <a:schemeClr val="tx2"/>
                </a:solidFill>
                <a:latin typeface="Sofia Pro" panose="020B0000000000000000" pitchFamily="34" charset="77"/>
              </a:defRPr>
            </a:lvl2pPr>
            <a:lvl3pPr>
              <a:buClr>
                <a:schemeClr val="bg2"/>
              </a:buClr>
              <a:defRPr sz="1400" b="0" i="0">
                <a:solidFill>
                  <a:schemeClr val="tx2"/>
                </a:solidFill>
                <a:latin typeface="Sofia Pro" panose="020B0000000000000000" pitchFamily="34" charset="77"/>
              </a:defRPr>
            </a:lvl3pPr>
            <a:lvl4pPr>
              <a:buClr>
                <a:schemeClr val="bg2"/>
              </a:buClr>
              <a:defRPr sz="1400" b="0" i="0">
                <a:solidFill>
                  <a:schemeClr val="tx2"/>
                </a:solidFill>
                <a:latin typeface="Sofia Pro" panose="020B0000000000000000" pitchFamily="34" charset="77"/>
              </a:defRPr>
            </a:lvl4pPr>
            <a:lvl5pPr>
              <a:buClr>
                <a:schemeClr val="bg2"/>
              </a:buClr>
              <a:defRPr sz="1333" b="0" i="0">
                <a:solidFill>
                  <a:schemeClr val="tx2"/>
                </a:solidFill>
                <a:latin typeface="Sofia Pro" panose="020B0000000000000000" pitchFamily="34" charset="77"/>
              </a:defRPr>
            </a:lvl5pPr>
          </a:lstStyle>
          <a:p>
            <a:pPr lvl="0"/>
            <a:r>
              <a:rPr lang="es-ES" dirty="0"/>
              <a:t>Text</a:t>
            </a:r>
          </a:p>
          <a:p>
            <a:pPr lvl="1"/>
            <a:r>
              <a:rPr lang="es-ES" dirty="0"/>
              <a:t>Text</a:t>
            </a:r>
          </a:p>
          <a:p>
            <a:pPr lvl="2"/>
            <a:r>
              <a:rPr lang="es-ES" dirty="0"/>
              <a:t>Text</a:t>
            </a:r>
          </a:p>
          <a:p>
            <a:pPr lvl="3"/>
            <a:r>
              <a:rPr lang="es-ES" dirty="0"/>
              <a:t>Text</a:t>
            </a:r>
          </a:p>
          <a:p>
            <a:pPr lvl="4"/>
            <a:r>
              <a:rPr lang="es-ES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1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FE42D-DCDD-1C01-FB7B-050FA423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01A86-CAE2-F786-A9CA-00D842CA0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487DF-4A61-9112-E7EB-42D06C65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92334-5503-A554-8E17-5F067318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46BC4-4969-13C1-63A3-46BBA0E4C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03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82BA1-4C3A-0A9C-6D7E-47A6BCAD3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47AB9-8D76-DADD-05B5-648364759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3C875-D136-AF1A-F27F-6A7FA421F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99E3A-6BCD-F841-0DD7-AAC66808E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B7134-FECE-F4CB-0872-9A1607D3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3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EF3D6-861C-669B-0A7D-5E7BA40F0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8A1BC-543F-21DF-AB05-52E6B0A439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E4C22-A498-399C-37DD-1C464A771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09A38-B70D-414F-B1FD-E9B9E7A3F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A20F7B-2630-E69F-D615-30749268A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57F930-84B7-E803-FAFE-6E0FA85D1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A5123-A2A4-22E1-277F-BDBB3852A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5290F-885C-43B0-2721-7B69ABC65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18BA58-BA58-6A7D-B6CC-C43465F46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E4111B-7738-BED2-997D-50004AF931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A1B879-26DB-218F-DBE4-619C3E0A7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AA82FB-7CC4-C8B6-CE13-F09FFDC15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F4187C-B7D4-A665-ED4D-BDD7B74CE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AA920F-CD09-FF20-1832-29561103B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78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65D20-99B9-0DDB-21E8-1C61778F2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959C88-A063-FE55-527E-C3475E73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74F4C0-5678-E2CE-6317-1646671EF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E0EE3-7C1C-8520-3ED9-194BF40C7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86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479D7-2F9A-ACB1-FCEA-7389C48F5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C5F03E-D330-290F-4EBF-39D523D11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90F2B-FF36-86BA-A435-32A68C03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2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ECB7B-A182-BA01-50C5-5CB458210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20C15-973A-F44E-34D1-05D46B1E2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471736-64DB-B911-8B63-B1E794C62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14F60-80E6-9F66-770C-A694AC829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095DB-5D92-5C34-C3FA-286F69942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2A7B0-71E6-B7CA-1D4C-6493A113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28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AC40-4645-8CB9-491C-F0492DE43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B5F175-3962-6CED-6591-D2E5F2C233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10D5A4-22FC-004D-6D27-6B46AB83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F68E7-D4CD-25AC-F468-F9E1639F5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5DCCD-9128-BFEB-6E1E-47BFE786B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46D4A2-246C-B4AF-FA18-FE10E6EF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41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277C4B-11AB-260F-E505-9F2EB74F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A529F-7C59-23DB-78E4-4FCFB9209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90EE4-467C-AA4A-A620-EA71391BC7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EF2CB-F37B-90BC-96EE-48FE02A92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B1F7E-BDB3-5450-6A56-54940A7B2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62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llofus.nih.gov/get-involved/opportunities-researchers" TargetMode="External"/><Relationship Id="rId2" Type="http://schemas.openxmlformats.org/officeDocument/2006/relationships/hyperlink" Target="https://www.researchallofus.org/data-tools/data-snapsho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-residents.aamc.org/applying-residencies-eras/publication-chapters/experience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c.aamc.org/cim-cr-web/#/user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iprogram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s://app.protocolbuilderpro.com/register/pco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do.osteopathic.org/columns/how-important-is-research-to-match-into-your-specialty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en-US" sz="4800" dirty="0">
                <a:solidFill>
                  <a:srgbClr val="FFFFFF"/>
                </a:solidFill>
              </a:rPr>
              <a:t>Introduction to Research for Osteopathic Medical Students</a:t>
            </a:r>
            <a:endParaRPr lang="en-US" sz="4800" baseline="56000" dirty="0">
              <a:solidFill>
                <a:srgbClr val="FFFFFF"/>
              </a:solidFill>
              <a:ea typeface="+mj-ea"/>
            </a:endParaRP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3732443D-6447-0BC0-299A-1D611629F1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6860379"/>
              </p:ext>
            </p:extLst>
          </p:nvPr>
        </p:nvGraphicFramePr>
        <p:xfrm>
          <a:off x="158839" y="2057932"/>
          <a:ext cx="11874322" cy="4317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1684">
                  <a:extLst>
                    <a:ext uri="{9D8B030D-6E8A-4147-A177-3AD203B41FA5}">
                      <a16:colId xmlns:a16="http://schemas.microsoft.com/office/drawing/2014/main" val="4046557105"/>
                    </a:ext>
                  </a:extLst>
                </a:gridCol>
                <a:gridCol w="3966319">
                  <a:extLst>
                    <a:ext uri="{9D8B030D-6E8A-4147-A177-3AD203B41FA5}">
                      <a16:colId xmlns:a16="http://schemas.microsoft.com/office/drawing/2014/main" val="1618746555"/>
                    </a:ext>
                  </a:extLst>
                </a:gridCol>
                <a:gridCol w="3966319">
                  <a:extLst>
                    <a:ext uri="{9D8B030D-6E8A-4147-A177-3AD203B41FA5}">
                      <a16:colId xmlns:a16="http://schemas.microsoft.com/office/drawing/2014/main" val="3273492246"/>
                    </a:ext>
                  </a:extLst>
                </a:gridCol>
              </a:tblGrid>
              <a:tr h="1754025">
                <a:tc>
                  <a:txBody>
                    <a:bodyPr/>
                    <a:lstStyle/>
                    <a:p>
                      <a:pPr eaLnBrk="1" hangingPunct="1"/>
                      <a:endParaRPr lang="en-US" altLang="en-US" b="1" dirty="0">
                        <a:solidFill>
                          <a:schemeClr val="tx1"/>
                        </a:solidFill>
                      </a:endParaRPr>
                    </a:p>
                    <a:p>
                      <a:pPr eaLnBrk="1" hangingPunct="1"/>
                      <a:endParaRPr lang="en-US" alt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 eaLnBrk="1" hangingPunct="1"/>
                      <a:r>
                        <a:rPr lang="en-US" altLang="en-US" b="1" dirty="0">
                          <a:solidFill>
                            <a:schemeClr val="tx1"/>
                          </a:solidFill>
                        </a:rPr>
                        <a:t>Joseph N. Benoit, Ph.D.</a:t>
                      </a:r>
                    </a:p>
                    <a:p>
                      <a:pPr algn="ctr" eaLnBrk="1" hangingPunct="1"/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Burrell College of </a:t>
                      </a:r>
                    </a:p>
                    <a:p>
                      <a:pPr algn="ctr" eaLnBrk="1" hangingPunct="1"/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Osteopathic Medicine</a:t>
                      </a:r>
                      <a:endParaRPr lang="en-US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/>
                      <a:endParaRPr lang="en-US" altLang="en-US" b="1" dirty="0">
                        <a:solidFill>
                          <a:schemeClr val="tx1"/>
                        </a:solidFill>
                      </a:endParaRPr>
                    </a:p>
                    <a:p>
                      <a:pPr eaLnBrk="1" hangingPunct="1"/>
                      <a:endParaRPr lang="en-US" alt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 eaLnBrk="1" hangingPunct="1"/>
                      <a:r>
                        <a:rPr lang="en-US" altLang="en-US" b="1" dirty="0">
                          <a:solidFill>
                            <a:schemeClr val="tx1"/>
                          </a:solidFill>
                        </a:rPr>
                        <a:t>Amanda Brooks, Ph.D.</a:t>
                      </a:r>
                    </a:p>
                    <a:p>
                      <a:pPr algn="ctr" eaLnBrk="1" hangingPunct="1"/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Rocky Vista University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/>
                      <a:endParaRPr lang="en-US" altLang="en-US" b="1" dirty="0">
                        <a:solidFill>
                          <a:schemeClr val="tx1"/>
                        </a:solidFill>
                      </a:endParaRPr>
                    </a:p>
                    <a:p>
                      <a:pPr eaLnBrk="1" hangingPunct="1"/>
                      <a:endParaRPr lang="en-US" alt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 eaLnBrk="1" hangingPunct="1"/>
                      <a:r>
                        <a:rPr lang="en-US" altLang="en-US" b="1" dirty="0">
                          <a:solidFill>
                            <a:schemeClr val="tx1"/>
                          </a:solidFill>
                        </a:rPr>
                        <a:t>Jane Z. Dumsha, Ph.D., CHES</a:t>
                      </a:r>
                    </a:p>
                    <a:p>
                      <a:pPr algn="ctr" eaLnBrk="1" hangingPunct="1"/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Philadelphia College of Osteopathic Medicine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988989"/>
                  </a:ext>
                </a:extLst>
              </a:tr>
              <a:tr h="2563574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42839"/>
                  </a:ext>
                </a:extLst>
              </a:tr>
            </a:tbl>
          </a:graphicData>
        </a:graphic>
      </p:graphicFrame>
      <p:pic>
        <p:nvPicPr>
          <p:cNvPr id="13" name="Picture 6">
            <a:extLst>
              <a:ext uri="{FF2B5EF4-FFF2-40B4-BE49-F238E27FC236}">
                <a16:creationId xmlns:a16="http://schemas.microsoft.com/office/drawing/2014/main" id="{120159F1-98FA-36BB-3DA0-7684FBD5A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643" y="4125198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49E564-1592-DDF8-519A-8702679523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5034"/>
          <a:stretch/>
        </p:blipFill>
        <p:spPr>
          <a:xfrm>
            <a:off x="4267200" y="4352804"/>
            <a:ext cx="3657600" cy="13735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81F5DD-7B49-137D-4037-4CEF5A1C13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738" y="4034013"/>
            <a:ext cx="90338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95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BB68A-2EBE-6DA5-AADD-8BD525941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b="1"/>
              <a:t>Idea Development: Think Finer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9B140-7119-3DDB-B545-82D6F82C3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571500" lvl="2" indent="-342900">
              <a:tabLst>
                <a:tab pos="628650" algn="l"/>
              </a:tabLst>
            </a:pPr>
            <a:r>
              <a:rPr lang="en-US" altLang="en-US" b="1" dirty="0">
                <a:cs typeface="Times New Roman" panose="02020603050405020304" pitchFamily="18" charset="0"/>
              </a:rPr>
              <a:t>F</a:t>
            </a:r>
            <a:r>
              <a:rPr lang="en-US" altLang="en-US" dirty="0">
                <a:cs typeface="Times New Roman" panose="02020603050405020304" pitchFamily="18" charset="0"/>
              </a:rPr>
              <a:t>easible</a:t>
            </a:r>
          </a:p>
          <a:p>
            <a:pPr marL="571500" lvl="2" indent="-342900">
              <a:tabLst>
                <a:tab pos="628650" algn="l"/>
              </a:tabLst>
            </a:pPr>
            <a:r>
              <a:rPr lang="en-US" altLang="en-US" b="1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nteresting</a:t>
            </a:r>
          </a:p>
          <a:p>
            <a:pPr marL="571500" lvl="2" indent="-342900">
              <a:tabLst>
                <a:tab pos="628650" algn="l"/>
              </a:tabLst>
            </a:pPr>
            <a:r>
              <a:rPr lang="en-US" altLang="en-US" b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ovel</a:t>
            </a:r>
          </a:p>
          <a:p>
            <a:pPr marL="571500" lvl="2" indent="-342900">
              <a:tabLst>
                <a:tab pos="628650" algn="l"/>
              </a:tabLst>
            </a:pPr>
            <a:r>
              <a:rPr lang="en-US" altLang="en-US" b="1" dirty="0">
                <a:cs typeface="Times New Roman" panose="02020603050405020304" pitchFamily="18" charset="0"/>
              </a:rPr>
              <a:t>E</a:t>
            </a:r>
            <a:r>
              <a:rPr lang="en-US" altLang="en-US" dirty="0">
                <a:cs typeface="Times New Roman" panose="02020603050405020304" pitchFamily="18" charset="0"/>
              </a:rPr>
              <a:t>thical</a:t>
            </a:r>
          </a:p>
          <a:p>
            <a:pPr marL="571500" lvl="2" indent="-342900">
              <a:tabLst>
                <a:tab pos="628650" algn="l"/>
              </a:tabLst>
            </a:pPr>
            <a:r>
              <a:rPr lang="en-US" altLang="en-US" b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elevant</a:t>
            </a:r>
          </a:p>
          <a:p>
            <a:pPr marL="571500" lvl="2" indent="-342900">
              <a:tabLst>
                <a:tab pos="628650" algn="l"/>
              </a:tabLst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228600" lvl="2" indent="0">
              <a:buNone/>
              <a:tabLst>
                <a:tab pos="628650" algn="l"/>
              </a:tabLst>
            </a:pPr>
            <a:r>
              <a:rPr lang="en-US" altLang="en-US" dirty="0">
                <a:cs typeface="Times New Roman" panose="02020603050405020304" pitchFamily="18" charset="0"/>
              </a:rPr>
              <a:t>Advice from one who’s been there: </a:t>
            </a:r>
          </a:p>
          <a:p>
            <a:pPr marL="228600" lvl="2" indent="0">
              <a:buNone/>
              <a:tabLst>
                <a:tab pos="628650" algn="l"/>
              </a:tabLst>
            </a:pPr>
            <a:r>
              <a:rPr lang="en-US" altLang="en-US" dirty="0">
                <a:cs typeface="Times New Roman" panose="02020603050405020304" pitchFamily="18" charset="0"/>
              </a:rPr>
              <a:t>https://www.ama-assn.org/medical-residents/research-during-residency/medical-student-research-retrospective-james-docherty/</a:t>
            </a:r>
          </a:p>
          <a:p>
            <a:endParaRPr lang="en-US" sz="2000" dirty="0"/>
          </a:p>
        </p:txBody>
      </p:sp>
      <p:pic>
        <p:nvPicPr>
          <p:cNvPr id="5" name="Picture 4" descr="Person with idea concept">
            <a:extLst>
              <a:ext uri="{FF2B5EF4-FFF2-40B4-BE49-F238E27FC236}">
                <a16:creationId xmlns:a16="http://schemas.microsoft.com/office/drawing/2014/main" id="{6C45DA56-2286-3D94-7285-F29B2F1424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13" r="16749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31511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404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6406" name="Rectangle 16405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4000" dirty="0"/>
              <a:t>Idea Refinement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>
                <a:cs typeface="Times New Roman" panose="02020603050405020304" pitchFamily="18" charset="0"/>
              </a:rPr>
              <a:t>Seek </a:t>
            </a:r>
            <a:r>
              <a:rPr lang="en-US" altLang="en-US" sz="2000"/>
              <a:t>established</a:t>
            </a:r>
            <a:r>
              <a:rPr lang="en-US" altLang="en-US" sz="2000">
                <a:cs typeface="Times New Roman" panose="02020603050405020304" pitchFamily="18" charset="0"/>
              </a:rPr>
              <a:t> clinical or research mentors for collaboration.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>
                <a:cs typeface="Times New Roman" panose="02020603050405020304" pitchFamily="18" charset="0"/>
              </a:rPr>
              <a:t>Reach out to researchers in other disciplines. 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>
                <a:cs typeface="Times New Roman" panose="02020603050405020304" pitchFamily="18" charset="0"/>
              </a:rPr>
              <a:t>Obtain ideas from observations. 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>
                <a:cs typeface="Times New Roman" panose="02020603050405020304" pitchFamily="18" charset="0"/>
              </a:rPr>
              <a:t>Find ideas from the published literature.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>
                <a:cs typeface="Times New Roman" panose="02020603050405020304" pitchFamily="18" charset="0"/>
              </a:rPr>
              <a:t>Attend lectures and conferences.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>
                <a:cs typeface="Times New Roman" panose="02020603050405020304" pitchFamily="18" charset="0"/>
              </a:rPr>
              <a:t>Start using literature databases. </a:t>
            </a:r>
          </a:p>
          <a:p>
            <a:endParaRPr lang="en-US" altLang="en-US" sz="2000">
              <a:latin typeface="Times New Roman" panose="02020603050405020304" pitchFamily="18" charset="0"/>
            </a:endParaRPr>
          </a:p>
        </p:txBody>
      </p:sp>
      <p:pic>
        <p:nvPicPr>
          <p:cNvPr id="16389" name="Picture 16388" descr="Glasses on top of a book">
            <a:extLst>
              <a:ext uri="{FF2B5EF4-FFF2-40B4-BE49-F238E27FC236}">
                <a16:creationId xmlns:a16="http://schemas.microsoft.com/office/drawing/2014/main" id="{B814198C-2106-10EA-E85E-4999D50933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57" r="33188" b="-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93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18436" descr="A top view of books with different cover colours">
            <a:extLst>
              <a:ext uri="{FF2B5EF4-FFF2-40B4-BE49-F238E27FC236}">
                <a16:creationId xmlns:a16="http://schemas.microsoft.com/office/drawing/2014/main" id="{C2C23EB9-47B5-58E3-1ABF-DB856EE887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24648" b="191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7474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Review the Literature</a:t>
            </a:r>
          </a:p>
        </p:txBody>
      </p:sp>
      <p:graphicFrame>
        <p:nvGraphicFramePr>
          <p:cNvPr id="18447" name="Content Placeholder 2">
            <a:extLst>
              <a:ext uri="{FF2B5EF4-FFF2-40B4-BE49-F238E27FC236}">
                <a16:creationId xmlns:a16="http://schemas.microsoft.com/office/drawing/2014/main" id="{0F3DC67F-6BD6-FDA9-7552-2453F9217E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1509217"/>
              </p:ext>
            </p:extLst>
          </p:nvPr>
        </p:nvGraphicFramePr>
        <p:xfrm>
          <a:off x="838200" y="1393038"/>
          <a:ext cx="10515600" cy="510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0826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98" name="Rectangle 19497">
            <a:extLst>
              <a:ext uri="{FF2B5EF4-FFF2-40B4-BE49-F238E27FC236}">
                <a16:creationId xmlns:a16="http://schemas.microsoft.com/office/drawing/2014/main" id="{70DFA0FD-AB28-4B25-B870-4D2BBC35B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61" name="Picture 19460">
            <a:extLst>
              <a:ext uri="{FF2B5EF4-FFF2-40B4-BE49-F238E27FC236}">
                <a16:creationId xmlns:a16="http://schemas.microsoft.com/office/drawing/2014/main" id="{99F875F6-7DFD-25D6-A7F2-C55C9EE95F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0258" r="27297"/>
          <a:stretch/>
        </p:blipFill>
        <p:spPr>
          <a:xfrm>
            <a:off x="5833976" y="10"/>
            <a:ext cx="6394152" cy="6857990"/>
          </a:xfrm>
          <a:prstGeom prst="rect">
            <a:avLst/>
          </a:prstGeom>
        </p:spPr>
      </p:pic>
      <p:grpSp>
        <p:nvGrpSpPr>
          <p:cNvPr id="19500" name="Group 19499">
            <a:extLst>
              <a:ext uri="{FF2B5EF4-FFF2-40B4-BE49-F238E27FC236}">
                <a16:creationId xmlns:a16="http://schemas.microsoft.com/office/drawing/2014/main" id="{0D628DFB-9CD1-4E2B-8B44-9FDF7E80F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79564" y="0"/>
            <a:ext cx="6648564" cy="6858000"/>
            <a:chOff x="5705128" y="0"/>
            <a:chExt cx="6648564" cy="6858000"/>
          </a:xfrm>
        </p:grpSpPr>
        <p:sp>
          <p:nvSpPr>
            <p:cNvPr id="19501" name="Freeform: Shape 19500">
              <a:extLst>
                <a:ext uri="{FF2B5EF4-FFF2-40B4-BE49-F238E27FC236}">
                  <a16:creationId xmlns:a16="http://schemas.microsoft.com/office/drawing/2014/main" id="{4CB07514-66C4-498E-85FA-6CCDFB253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8018" y="0"/>
              <a:ext cx="6485674" cy="6858000"/>
            </a:xfrm>
            <a:custGeom>
              <a:avLst/>
              <a:gdLst>
                <a:gd name="connsiteX0" fmla="*/ 1720317 w 6237794"/>
                <a:gd name="connsiteY0" fmla="*/ 0 h 6858000"/>
                <a:gd name="connsiteX1" fmla="*/ 2433560 w 6237794"/>
                <a:gd name="connsiteY1" fmla="*/ 0 h 6858000"/>
                <a:gd name="connsiteX2" fmla="*/ 2351473 w 6237794"/>
                <a:gd name="connsiteY2" fmla="*/ 41605 h 6858000"/>
                <a:gd name="connsiteX3" fmla="*/ 1473152 w 6237794"/>
                <a:gd name="connsiteY3" fmla="*/ 667521 h 6858000"/>
                <a:gd name="connsiteX4" fmla="*/ 982876 w 6237794"/>
                <a:gd name="connsiteY4" fmla="*/ 1193803 h 6858000"/>
                <a:gd name="connsiteX5" fmla="*/ 595242 w 6237794"/>
                <a:gd name="connsiteY5" fmla="*/ 1798192 h 6858000"/>
                <a:gd name="connsiteX6" fmla="*/ 332174 w 6237794"/>
                <a:gd name="connsiteY6" fmla="*/ 2466315 h 6858000"/>
                <a:gd name="connsiteX7" fmla="*/ 236500 w 6237794"/>
                <a:gd name="connsiteY7" fmla="*/ 3178573 h 6858000"/>
                <a:gd name="connsiteX8" fmla="*/ 276860 w 6237794"/>
                <a:gd name="connsiteY8" fmla="*/ 3527298 h 6858000"/>
                <a:gd name="connsiteX9" fmla="*/ 396054 w 6237794"/>
                <a:gd name="connsiteY9" fmla="*/ 3853520 h 6858000"/>
                <a:gd name="connsiteX10" fmla="*/ 479243 w 6237794"/>
                <a:gd name="connsiteY10" fmla="*/ 4007121 h 6858000"/>
                <a:gd name="connsiteX11" fmla="*/ 574772 w 6237794"/>
                <a:gd name="connsiteY11" fmla="*/ 4155787 h 6858000"/>
                <a:gd name="connsiteX12" fmla="*/ 795447 w 6237794"/>
                <a:gd name="connsiteY12" fmla="*/ 4443100 h 6858000"/>
                <a:gd name="connsiteX13" fmla="*/ 1034270 w 6237794"/>
                <a:gd name="connsiteY13" fmla="*/ 4732591 h 6858000"/>
                <a:gd name="connsiteX14" fmla="*/ 1153028 w 6237794"/>
                <a:gd name="connsiteY14" fmla="*/ 4883725 h 6858000"/>
                <a:gd name="connsiteX15" fmla="*/ 1210084 w 6237794"/>
                <a:gd name="connsiteY15" fmla="*/ 4957912 h 6858000"/>
                <a:gd name="connsiteX16" fmla="*/ 1265979 w 6237794"/>
                <a:gd name="connsiteY16" fmla="*/ 5028906 h 6858000"/>
                <a:gd name="connsiteX17" fmla="*/ 1746238 w 6237794"/>
                <a:gd name="connsiteY17" fmla="*/ 5553590 h 6858000"/>
                <a:gd name="connsiteX18" fmla="*/ 2001611 w 6237794"/>
                <a:gd name="connsiteY18" fmla="*/ 5789654 h 6858000"/>
                <a:gd name="connsiteX19" fmla="*/ 2269035 w 6237794"/>
                <a:gd name="connsiteY19" fmla="*/ 6007280 h 6858000"/>
                <a:gd name="connsiteX20" fmla="*/ 2866455 w 6237794"/>
                <a:gd name="connsiteY20" fmla="*/ 6351505 h 6858000"/>
                <a:gd name="connsiteX21" fmla="*/ 3200661 w 6237794"/>
                <a:gd name="connsiteY21" fmla="*/ 6448777 h 6858000"/>
                <a:gd name="connsiteX22" fmla="*/ 3286318 w 6237794"/>
                <a:gd name="connsiteY22" fmla="*/ 6465908 h 6858000"/>
                <a:gd name="connsiteX23" fmla="*/ 3372701 w 6237794"/>
                <a:gd name="connsiteY23" fmla="*/ 6480281 h 6858000"/>
                <a:gd name="connsiteX24" fmla="*/ 3547063 w 6237794"/>
                <a:gd name="connsiteY24" fmla="*/ 6500896 h 6858000"/>
                <a:gd name="connsiteX25" fmla="*/ 3634753 w 6237794"/>
                <a:gd name="connsiteY25" fmla="*/ 6507575 h 6858000"/>
                <a:gd name="connsiteX26" fmla="*/ 3722733 w 6237794"/>
                <a:gd name="connsiteY26" fmla="*/ 6512221 h 6858000"/>
                <a:gd name="connsiteX27" fmla="*/ 3811003 w 6237794"/>
                <a:gd name="connsiteY27" fmla="*/ 6514253 h 6858000"/>
                <a:gd name="connsiteX28" fmla="*/ 3899418 w 6237794"/>
                <a:gd name="connsiteY28" fmla="*/ 6513817 h 6858000"/>
                <a:gd name="connsiteX29" fmla="*/ 3943698 w 6237794"/>
                <a:gd name="connsiteY29" fmla="*/ 6513381 h 6858000"/>
                <a:gd name="connsiteX30" fmla="*/ 3986381 w 6237794"/>
                <a:gd name="connsiteY30" fmla="*/ 6511495 h 6858000"/>
                <a:gd name="connsiteX31" fmla="*/ 4028919 w 6237794"/>
                <a:gd name="connsiteY31" fmla="*/ 6509317 h 6858000"/>
                <a:gd name="connsiteX32" fmla="*/ 4071312 w 6237794"/>
                <a:gd name="connsiteY32" fmla="*/ 6505833 h 6858000"/>
                <a:gd name="connsiteX33" fmla="*/ 4239432 w 6237794"/>
                <a:gd name="connsiteY33" fmla="*/ 6485072 h 6858000"/>
                <a:gd name="connsiteX34" fmla="*/ 4879826 w 6237794"/>
                <a:gd name="connsiteY34" fmla="*/ 6274849 h 6858000"/>
                <a:gd name="connsiteX35" fmla="*/ 5471439 w 6237794"/>
                <a:gd name="connsiteY35" fmla="*/ 5906235 h 6858000"/>
                <a:gd name="connsiteX36" fmla="*/ 5614877 w 6237794"/>
                <a:gd name="connsiteY36" fmla="*/ 5797930 h 6858000"/>
                <a:gd name="connsiteX37" fmla="*/ 5758316 w 6237794"/>
                <a:gd name="connsiteY37" fmla="*/ 5685995 h 6858000"/>
                <a:gd name="connsiteX38" fmla="*/ 6048824 w 6237794"/>
                <a:gd name="connsiteY38" fmla="*/ 5453705 h 6858000"/>
                <a:gd name="connsiteX39" fmla="*/ 6237794 w 6237794"/>
                <a:gd name="connsiteY39" fmla="*/ 5308644 h 6858000"/>
                <a:gd name="connsiteX40" fmla="*/ 6237794 w 6237794"/>
                <a:gd name="connsiteY40" fmla="*/ 6081399 h 6858000"/>
                <a:gd name="connsiteX41" fmla="*/ 6123011 w 6237794"/>
                <a:gd name="connsiteY41" fmla="*/ 6166399 h 6858000"/>
                <a:gd name="connsiteX42" fmla="*/ 5965925 w 6237794"/>
                <a:gd name="connsiteY42" fmla="*/ 6278479 h 6858000"/>
                <a:gd name="connsiteX43" fmla="*/ 5803903 w 6237794"/>
                <a:gd name="connsiteY43" fmla="*/ 6387364 h 6858000"/>
                <a:gd name="connsiteX44" fmla="*/ 5463744 w 6237794"/>
                <a:gd name="connsiteY44" fmla="*/ 6591780 h 6858000"/>
                <a:gd name="connsiteX45" fmla="*/ 5097888 w 6237794"/>
                <a:gd name="connsiteY45" fmla="*/ 6765562 h 6858000"/>
                <a:gd name="connsiteX46" fmla="*/ 4905602 w 6237794"/>
                <a:gd name="connsiteY46" fmla="*/ 6836446 h 6858000"/>
                <a:gd name="connsiteX47" fmla="*/ 4831447 w 6237794"/>
                <a:gd name="connsiteY47" fmla="*/ 6858000 h 6858000"/>
                <a:gd name="connsiteX48" fmla="*/ 3036485 w 6237794"/>
                <a:gd name="connsiteY48" fmla="*/ 6858000 h 6858000"/>
                <a:gd name="connsiteX49" fmla="*/ 2911533 w 6237794"/>
                <a:gd name="connsiteY49" fmla="*/ 6825558 h 6858000"/>
                <a:gd name="connsiteX50" fmla="*/ 2719386 w 6237794"/>
                <a:gd name="connsiteY50" fmla="*/ 6767158 h 6858000"/>
                <a:gd name="connsiteX51" fmla="*/ 1980415 w 6237794"/>
                <a:gd name="connsiteY51" fmla="*/ 6440210 h 6858000"/>
                <a:gd name="connsiteX52" fmla="*/ 1357588 w 6237794"/>
                <a:gd name="connsiteY52" fmla="*/ 5931206 h 6858000"/>
                <a:gd name="connsiteX53" fmla="*/ 1105118 w 6237794"/>
                <a:gd name="connsiteY53" fmla="*/ 5624874 h 6858000"/>
                <a:gd name="connsiteX54" fmla="*/ 884588 w 6237794"/>
                <a:gd name="connsiteY54" fmla="*/ 5300539 h 6858000"/>
                <a:gd name="connsiteX55" fmla="*/ 833049 w 6237794"/>
                <a:gd name="connsiteY55" fmla="*/ 5217931 h 6858000"/>
                <a:gd name="connsiteX56" fmla="*/ 783833 w 6237794"/>
                <a:gd name="connsiteY56" fmla="*/ 5137791 h 6858000"/>
                <a:gd name="connsiteX57" fmla="*/ 686706 w 6237794"/>
                <a:gd name="connsiteY57" fmla="*/ 4982447 h 6858000"/>
                <a:gd name="connsiteX58" fmla="*/ 485485 w 6237794"/>
                <a:gd name="connsiteY58" fmla="*/ 4665082 h 6858000"/>
                <a:gd name="connsiteX59" fmla="*/ 289055 w 6237794"/>
                <a:gd name="connsiteY59" fmla="*/ 4329568 h 6858000"/>
                <a:gd name="connsiteX60" fmla="*/ 200495 w 6237794"/>
                <a:gd name="connsiteY60" fmla="*/ 4151721 h 6858000"/>
                <a:gd name="connsiteX61" fmla="*/ 125291 w 6237794"/>
                <a:gd name="connsiteY61" fmla="*/ 3965600 h 6858000"/>
                <a:gd name="connsiteX62" fmla="*/ 67654 w 6237794"/>
                <a:gd name="connsiteY62" fmla="*/ 3772509 h 6858000"/>
                <a:gd name="connsiteX63" fmla="*/ 46168 w 6237794"/>
                <a:gd name="connsiteY63" fmla="*/ 3674076 h 6858000"/>
                <a:gd name="connsiteX64" fmla="*/ 36731 w 6237794"/>
                <a:gd name="connsiteY64" fmla="*/ 3624714 h 6858000"/>
                <a:gd name="connsiteX65" fmla="*/ 28891 w 6237794"/>
                <a:gd name="connsiteY65" fmla="*/ 3575208 h 6858000"/>
                <a:gd name="connsiteX66" fmla="*/ 0 w 6237794"/>
                <a:gd name="connsiteY66" fmla="*/ 3178573 h 6858000"/>
                <a:gd name="connsiteX67" fmla="*/ 80575 w 6237794"/>
                <a:gd name="connsiteY67" fmla="*/ 2405774 h 6858000"/>
                <a:gd name="connsiteX68" fmla="*/ 322737 w 6237794"/>
                <a:gd name="connsiteY68" fmla="*/ 1665351 h 6858000"/>
                <a:gd name="connsiteX69" fmla="*/ 1230700 w 6237794"/>
                <a:gd name="connsiteY69" fmla="*/ 407938 h 6858000"/>
                <a:gd name="connsiteX70" fmla="*/ 1521825 w 6237794"/>
                <a:gd name="connsiteY70" fmla="*/ 14944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237794" h="6858000">
                  <a:moveTo>
                    <a:pt x="1720317" y="0"/>
                  </a:moveTo>
                  <a:lnTo>
                    <a:pt x="2433560" y="0"/>
                  </a:lnTo>
                  <a:lnTo>
                    <a:pt x="2351473" y="41605"/>
                  </a:lnTo>
                  <a:cubicBezTo>
                    <a:pt x="2036528" y="216271"/>
                    <a:pt x="1740794" y="426339"/>
                    <a:pt x="1473152" y="667521"/>
                  </a:cubicBezTo>
                  <a:cubicBezTo>
                    <a:pt x="1295305" y="828818"/>
                    <a:pt x="1130525" y="1004777"/>
                    <a:pt x="982876" y="1193803"/>
                  </a:cubicBezTo>
                  <a:cubicBezTo>
                    <a:pt x="834936" y="1382538"/>
                    <a:pt x="704418" y="1584921"/>
                    <a:pt x="595242" y="1798192"/>
                  </a:cubicBezTo>
                  <a:cubicBezTo>
                    <a:pt x="486066" y="2011317"/>
                    <a:pt x="395183" y="2234461"/>
                    <a:pt x="332174" y="2466315"/>
                  </a:cubicBezTo>
                  <a:cubicBezTo>
                    <a:pt x="269166" y="2697588"/>
                    <a:pt x="236355" y="2938008"/>
                    <a:pt x="236500" y="3178573"/>
                  </a:cubicBezTo>
                  <a:cubicBezTo>
                    <a:pt x="237807" y="3296751"/>
                    <a:pt x="249421" y="3414057"/>
                    <a:pt x="276860" y="3527298"/>
                  </a:cubicBezTo>
                  <a:cubicBezTo>
                    <a:pt x="303864" y="3640684"/>
                    <a:pt x="345821" y="3749135"/>
                    <a:pt x="396054" y="3853520"/>
                  </a:cubicBezTo>
                  <a:cubicBezTo>
                    <a:pt x="421461" y="3905640"/>
                    <a:pt x="449626" y="3956743"/>
                    <a:pt x="479243" y="4007121"/>
                  </a:cubicBezTo>
                  <a:cubicBezTo>
                    <a:pt x="509295" y="4057354"/>
                    <a:pt x="541380" y="4106861"/>
                    <a:pt x="574772" y="4155787"/>
                  </a:cubicBezTo>
                  <a:cubicBezTo>
                    <a:pt x="642426" y="4253348"/>
                    <a:pt x="717630" y="4348007"/>
                    <a:pt x="795447" y="4443100"/>
                  </a:cubicBezTo>
                  <a:cubicBezTo>
                    <a:pt x="873264" y="4538339"/>
                    <a:pt x="954565" y="4633577"/>
                    <a:pt x="1034270" y="4732591"/>
                  </a:cubicBezTo>
                  <a:cubicBezTo>
                    <a:pt x="1074195" y="4781952"/>
                    <a:pt x="1113684" y="4832476"/>
                    <a:pt x="1153028" y="4883725"/>
                  </a:cubicBezTo>
                  <a:lnTo>
                    <a:pt x="1210084" y="4957912"/>
                  </a:lnTo>
                  <a:cubicBezTo>
                    <a:pt x="1228813" y="4981576"/>
                    <a:pt x="1246670" y="5005822"/>
                    <a:pt x="1265979" y="5028906"/>
                  </a:cubicBezTo>
                  <a:cubicBezTo>
                    <a:pt x="1416677" y="5216770"/>
                    <a:pt x="1580151" y="5389681"/>
                    <a:pt x="1746238" y="5553590"/>
                  </a:cubicBezTo>
                  <a:cubicBezTo>
                    <a:pt x="1829717" y="5635182"/>
                    <a:pt x="1914648" y="5714015"/>
                    <a:pt x="2001611" y="5789654"/>
                  </a:cubicBezTo>
                  <a:cubicBezTo>
                    <a:pt x="2088575" y="5865293"/>
                    <a:pt x="2177135" y="5938465"/>
                    <a:pt x="2269035" y="6007280"/>
                  </a:cubicBezTo>
                  <a:cubicBezTo>
                    <a:pt x="2452108" y="6145202"/>
                    <a:pt x="2649554" y="6268461"/>
                    <a:pt x="2866455" y="6351505"/>
                  </a:cubicBezTo>
                  <a:cubicBezTo>
                    <a:pt x="2974615" y="6393027"/>
                    <a:pt x="3086694" y="6424821"/>
                    <a:pt x="3200661" y="6448777"/>
                  </a:cubicBezTo>
                  <a:cubicBezTo>
                    <a:pt x="3229262" y="6454438"/>
                    <a:pt x="3257572" y="6460971"/>
                    <a:pt x="3286318" y="6465908"/>
                  </a:cubicBezTo>
                  <a:lnTo>
                    <a:pt x="3372701" y="6480281"/>
                  </a:lnTo>
                  <a:cubicBezTo>
                    <a:pt x="3430628" y="6487975"/>
                    <a:pt x="3488556" y="6496106"/>
                    <a:pt x="3547063" y="6500896"/>
                  </a:cubicBezTo>
                  <a:cubicBezTo>
                    <a:pt x="3576245" y="6503654"/>
                    <a:pt x="3605426" y="6506268"/>
                    <a:pt x="3634753" y="6507575"/>
                  </a:cubicBezTo>
                  <a:cubicBezTo>
                    <a:pt x="3664079" y="6509026"/>
                    <a:pt x="3693261" y="6511350"/>
                    <a:pt x="3722733" y="6512221"/>
                  </a:cubicBezTo>
                  <a:lnTo>
                    <a:pt x="3811003" y="6514253"/>
                  </a:lnTo>
                  <a:cubicBezTo>
                    <a:pt x="3840329" y="6514979"/>
                    <a:pt x="3869946" y="6513963"/>
                    <a:pt x="3899418" y="6513817"/>
                  </a:cubicBezTo>
                  <a:lnTo>
                    <a:pt x="3943698" y="6513381"/>
                  </a:lnTo>
                  <a:cubicBezTo>
                    <a:pt x="3958071" y="6512946"/>
                    <a:pt x="3972154" y="6512075"/>
                    <a:pt x="3986381" y="6511495"/>
                  </a:cubicBezTo>
                  <a:cubicBezTo>
                    <a:pt x="4000609" y="6510768"/>
                    <a:pt x="4014837" y="6510333"/>
                    <a:pt x="4028919" y="6509317"/>
                  </a:cubicBezTo>
                  <a:lnTo>
                    <a:pt x="4071312" y="6505833"/>
                  </a:lnTo>
                  <a:cubicBezTo>
                    <a:pt x="4127788" y="6501332"/>
                    <a:pt x="4183828" y="6493782"/>
                    <a:pt x="4239432" y="6485072"/>
                  </a:cubicBezTo>
                  <a:cubicBezTo>
                    <a:pt x="4461994" y="6448195"/>
                    <a:pt x="4675992" y="6376041"/>
                    <a:pt x="4879826" y="6274849"/>
                  </a:cubicBezTo>
                  <a:cubicBezTo>
                    <a:pt x="5084386" y="6174820"/>
                    <a:pt x="5279074" y="6046770"/>
                    <a:pt x="5471439" y="5906235"/>
                  </a:cubicBezTo>
                  <a:cubicBezTo>
                    <a:pt x="5519494" y="5871246"/>
                    <a:pt x="5567258" y="5834806"/>
                    <a:pt x="5614877" y="5797930"/>
                  </a:cubicBezTo>
                  <a:cubicBezTo>
                    <a:pt x="5662787" y="5761199"/>
                    <a:pt x="5710551" y="5723887"/>
                    <a:pt x="5758316" y="5685995"/>
                  </a:cubicBezTo>
                  <a:lnTo>
                    <a:pt x="6048824" y="5453705"/>
                  </a:lnTo>
                  <a:lnTo>
                    <a:pt x="6237794" y="5308644"/>
                  </a:lnTo>
                  <a:lnTo>
                    <a:pt x="6237794" y="6081399"/>
                  </a:lnTo>
                  <a:lnTo>
                    <a:pt x="6123011" y="6166399"/>
                  </a:lnTo>
                  <a:cubicBezTo>
                    <a:pt x="6071326" y="6204001"/>
                    <a:pt x="6019061" y="6241458"/>
                    <a:pt x="5965925" y="6278479"/>
                  </a:cubicBezTo>
                  <a:cubicBezTo>
                    <a:pt x="5912644" y="6315210"/>
                    <a:pt x="5858927" y="6351650"/>
                    <a:pt x="5803903" y="6387364"/>
                  </a:cubicBezTo>
                  <a:cubicBezTo>
                    <a:pt x="5694437" y="6458938"/>
                    <a:pt x="5581486" y="6528335"/>
                    <a:pt x="5463744" y="6591780"/>
                  </a:cubicBezTo>
                  <a:cubicBezTo>
                    <a:pt x="5346147" y="6655514"/>
                    <a:pt x="5224486" y="6714748"/>
                    <a:pt x="5097888" y="6765562"/>
                  </a:cubicBezTo>
                  <a:cubicBezTo>
                    <a:pt x="5034879" y="6791332"/>
                    <a:pt x="4970700" y="6815005"/>
                    <a:pt x="4905602" y="6836446"/>
                  </a:cubicBezTo>
                  <a:lnTo>
                    <a:pt x="4831447" y="6858000"/>
                  </a:lnTo>
                  <a:lnTo>
                    <a:pt x="3036485" y="6858000"/>
                  </a:lnTo>
                  <a:lnTo>
                    <a:pt x="2911533" y="6825558"/>
                  </a:lnTo>
                  <a:cubicBezTo>
                    <a:pt x="2847182" y="6807410"/>
                    <a:pt x="2783121" y="6787919"/>
                    <a:pt x="2719386" y="6767158"/>
                  </a:cubicBezTo>
                  <a:cubicBezTo>
                    <a:pt x="2464884" y="6683389"/>
                    <a:pt x="2213285" y="6579149"/>
                    <a:pt x="1980415" y="6440210"/>
                  </a:cubicBezTo>
                  <a:cubicBezTo>
                    <a:pt x="1747399" y="6301563"/>
                    <a:pt x="1539355" y="6125749"/>
                    <a:pt x="1357588" y="5931206"/>
                  </a:cubicBezTo>
                  <a:cubicBezTo>
                    <a:pt x="1266269" y="5834080"/>
                    <a:pt x="1183226" y="5730711"/>
                    <a:pt x="1105118" y="5624874"/>
                  </a:cubicBezTo>
                  <a:cubicBezTo>
                    <a:pt x="1027446" y="5518601"/>
                    <a:pt x="953549" y="5410732"/>
                    <a:pt x="884588" y="5300539"/>
                  </a:cubicBezTo>
                  <a:cubicBezTo>
                    <a:pt x="866876" y="5273245"/>
                    <a:pt x="850180" y="5245516"/>
                    <a:pt x="833049" y="5217931"/>
                  </a:cubicBezTo>
                  <a:lnTo>
                    <a:pt x="783833" y="5137791"/>
                  </a:lnTo>
                  <a:cubicBezTo>
                    <a:pt x="752328" y="5085962"/>
                    <a:pt x="719662" y="5034567"/>
                    <a:pt x="686706" y="4982447"/>
                  </a:cubicBezTo>
                  <a:lnTo>
                    <a:pt x="485485" y="4665082"/>
                  </a:lnTo>
                  <a:cubicBezTo>
                    <a:pt x="417976" y="4556922"/>
                    <a:pt x="351338" y="4445568"/>
                    <a:pt x="289055" y="4329568"/>
                  </a:cubicBezTo>
                  <a:cubicBezTo>
                    <a:pt x="257987" y="4271496"/>
                    <a:pt x="227934" y="4212408"/>
                    <a:pt x="200495" y="4151721"/>
                  </a:cubicBezTo>
                  <a:cubicBezTo>
                    <a:pt x="173201" y="4090891"/>
                    <a:pt x="147794" y="4028898"/>
                    <a:pt x="125291" y="3965600"/>
                  </a:cubicBezTo>
                  <a:cubicBezTo>
                    <a:pt x="103224" y="3902155"/>
                    <a:pt x="83624" y="3837840"/>
                    <a:pt x="67654" y="3772509"/>
                  </a:cubicBezTo>
                  <a:cubicBezTo>
                    <a:pt x="60105" y="3739843"/>
                    <a:pt x="52410" y="3707032"/>
                    <a:pt x="46168" y="3674076"/>
                  </a:cubicBezTo>
                  <a:lnTo>
                    <a:pt x="36731" y="3624714"/>
                  </a:lnTo>
                  <a:lnTo>
                    <a:pt x="28891" y="3575208"/>
                  </a:lnTo>
                  <a:cubicBezTo>
                    <a:pt x="8566" y="3442948"/>
                    <a:pt x="0" y="3310252"/>
                    <a:pt x="0" y="3178573"/>
                  </a:cubicBezTo>
                  <a:cubicBezTo>
                    <a:pt x="726" y="2919425"/>
                    <a:pt x="27730" y="2660277"/>
                    <a:pt x="80575" y="2405774"/>
                  </a:cubicBezTo>
                  <a:cubicBezTo>
                    <a:pt x="133276" y="2151417"/>
                    <a:pt x="213997" y="1901996"/>
                    <a:pt x="322737" y="1665351"/>
                  </a:cubicBezTo>
                  <a:cubicBezTo>
                    <a:pt x="541235" y="1192061"/>
                    <a:pt x="857875" y="768568"/>
                    <a:pt x="1230700" y="407938"/>
                  </a:cubicBezTo>
                  <a:cubicBezTo>
                    <a:pt x="1324124" y="317781"/>
                    <a:pt x="1421323" y="231579"/>
                    <a:pt x="1521825" y="14944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02" name="Freeform: Shape 19501">
              <a:extLst>
                <a:ext uri="{FF2B5EF4-FFF2-40B4-BE49-F238E27FC236}">
                  <a16:creationId xmlns:a16="http://schemas.microsoft.com/office/drawing/2014/main" id="{13BFB38F-216C-4A75-8C1C-DAF998A5C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634917 w 6230407"/>
                <a:gd name="connsiteY0" fmla="*/ 0 h 6858000"/>
                <a:gd name="connsiteX1" fmla="*/ 6230407 w 6230407"/>
                <a:gd name="connsiteY1" fmla="*/ 0 h 6858000"/>
                <a:gd name="connsiteX2" fmla="*/ 6230407 w 6230407"/>
                <a:gd name="connsiteY2" fmla="*/ 322046 h 6858000"/>
                <a:gd name="connsiteX3" fmla="*/ 6061915 w 6230407"/>
                <a:gd name="connsiteY3" fmla="*/ 206288 h 6858000"/>
                <a:gd name="connsiteX4" fmla="*/ 5814792 w 6230407"/>
                <a:gd name="connsiteY4" fmla="*/ 74312 h 6858000"/>
                <a:gd name="connsiteX5" fmla="*/ 5676576 w 6230407"/>
                <a:gd name="connsiteY5" fmla="*/ 15049 h 6858000"/>
                <a:gd name="connsiteX6" fmla="*/ 1821847 w 6230407"/>
                <a:gd name="connsiteY6" fmla="*/ 0 h 6858000"/>
                <a:gd name="connsiteX7" fmla="*/ 3449591 w 6230407"/>
                <a:gd name="connsiteY7" fmla="*/ 0 h 6858000"/>
                <a:gd name="connsiteX8" fmla="*/ 3354111 w 6230407"/>
                <a:gd name="connsiteY8" fmla="*/ 29819 h 6858000"/>
                <a:gd name="connsiteX9" fmla="*/ 3177287 w 6230407"/>
                <a:gd name="connsiteY9" fmla="*/ 93621 h 6858000"/>
                <a:gd name="connsiteX10" fmla="*/ 1915374 w 6230407"/>
                <a:gd name="connsiteY10" fmla="*/ 844207 h 6858000"/>
                <a:gd name="connsiteX11" fmla="*/ 1042545 w 6230407"/>
                <a:gd name="connsiteY11" fmla="*/ 1926532 h 6858000"/>
                <a:gd name="connsiteX12" fmla="*/ 726050 w 6230407"/>
                <a:gd name="connsiteY12" fmla="*/ 3186123 h 6858000"/>
                <a:gd name="connsiteX13" fmla="*/ 1249864 w 6230407"/>
                <a:gd name="connsiteY13" fmla="*/ 4355701 h 6858000"/>
                <a:gd name="connsiteX14" fmla="*/ 1513803 w 6230407"/>
                <a:gd name="connsiteY14" fmla="*/ 4726929 h 6858000"/>
                <a:gd name="connsiteX15" fmla="*/ 3990446 w 6230407"/>
                <a:gd name="connsiteY15" fmla="*/ 6178014 h 6858000"/>
                <a:gd name="connsiteX16" fmla="*/ 5870541 w 6230407"/>
                <a:gd name="connsiteY16" fmla="*/ 5285296 h 6858000"/>
                <a:gd name="connsiteX17" fmla="*/ 6099347 w 6230407"/>
                <a:gd name="connsiteY17" fmla="*/ 5108030 h 6858000"/>
                <a:gd name="connsiteX18" fmla="*/ 6230407 w 6230407"/>
                <a:gd name="connsiteY18" fmla="*/ 5006078 h 6858000"/>
                <a:gd name="connsiteX19" fmla="*/ 6230407 w 6230407"/>
                <a:gd name="connsiteY19" fmla="*/ 5924458 h 6858000"/>
                <a:gd name="connsiteX20" fmla="*/ 6056186 w 6230407"/>
                <a:gd name="connsiteY20" fmla="*/ 6058925 h 6858000"/>
                <a:gd name="connsiteX21" fmla="*/ 4500343 w 6230407"/>
                <a:gd name="connsiteY21" fmla="*/ 6854086 h 6858000"/>
                <a:gd name="connsiteX22" fmla="*/ 4476760 w 6230407"/>
                <a:gd name="connsiteY22" fmla="*/ 6858000 h 6858000"/>
                <a:gd name="connsiteX23" fmla="*/ 3391617 w 6230407"/>
                <a:gd name="connsiteY23" fmla="*/ 6858000 h 6858000"/>
                <a:gd name="connsiteX24" fmla="*/ 3242986 w 6230407"/>
                <a:gd name="connsiteY24" fmla="*/ 6833894 h 6858000"/>
                <a:gd name="connsiteX25" fmla="*/ 913044 w 6230407"/>
                <a:gd name="connsiteY25" fmla="*/ 5134452 h 6858000"/>
                <a:gd name="connsiteX26" fmla="*/ 0 w 6230407"/>
                <a:gd name="connsiteY26" fmla="*/ 3186123 h 6858000"/>
                <a:gd name="connsiteX27" fmla="*/ 1779764 w 6230407"/>
                <a:gd name="connsiteY27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30407" h="6858000">
                  <a:moveTo>
                    <a:pt x="5634917" y="0"/>
                  </a:moveTo>
                  <a:lnTo>
                    <a:pt x="6230407" y="0"/>
                  </a:lnTo>
                  <a:lnTo>
                    <a:pt x="6230407" y="322046"/>
                  </a:lnTo>
                  <a:lnTo>
                    <a:pt x="6061915" y="206288"/>
                  </a:lnTo>
                  <a:cubicBezTo>
                    <a:pt x="5982213" y="157828"/>
                    <a:pt x="5899796" y="113801"/>
                    <a:pt x="5814792" y="74312"/>
                  </a:cubicBezTo>
                  <a:cubicBezTo>
                    <a:pt x="5769441" y="53261"/>
                    <a:pt x="5723362" y="33505"/>
                    <a:pt x="5676576" y="15049"/>
                  </a:cubicBezTo>
                  <a:close/>
                  <a:moveTo>
                    <a:pt x="1821847" y="0"/>
                  </a:moveTo>
                  <a:lnTo>
                    <a:pt x="3449591" y="0"/>
                  </a:lnTo>
                  <a:lnTo>
                    <a:pt x="3354111" y="29819"/>
                  </a:lnTo>
                  <a:cubicBezTo>
                    <a:pt x="3295072" y="49686"/>
                    <a:pt x="3236122" y="70955"/>
                    <a:pt x="3177287" y="93621"/>
                  </a:cubicBezTo>
                  <a:cubicBezTo>
                    <a:pt x="2718951" y="269871"/>
                    <a:pt x="2282682" y="529455"/>
                    <a:pt x="1915374" y="844207"/>
                  </a:cubicBezTo>
                  <a:cubicBezTo>
                    <a:pt x="1541678" y="1164331"/>
                    <a:pt x="1247976" y="1528591"/>
                    <a:pt x="1042545" y="1926532"/>
                  </a:cubicBezTo>
                  <a:cubicBezTo>
                    <a:pt x="832613" y="2333329"/>
                    <a:pt x="726050" y="2757113"/>
                    <a:pt x="726050" y="3186123"/>
                  </a:cubicBezTo>
                  <a:cubicBezTo>
                    <a:pt x="726050" y="3618181"/>
                    <a:pt x="896057" y="3870506"/>
                    <a:pt x="1249864" y="4355701"/>
                  </a:cubicBezTo>
                  <a:cubicBezTo>
                    <a:pt x="1335230" y="4472717"/>
                    <a:pt x="1423500" y="4593798"/>
                    <a:pt x="1513803" y="4726929"/>
                  </a:cubicBezTo>
                  <a:cubicBezTo>
                    <a:pt x="2203848" y="5744068"/>
                    <a:pt x="2944562" y="6178014"/>
                    <a:pt x="3990446" y="6178014"/>
                  </a:cubicBezTo>
                  <a:cubicBezTo>
                    <a:pt x="4676863" y="6178014"/>
                    <a:pt x="5180496" y="5824498"/>
                    <a:pt x="5870541" y="5285296"/>
                  </a:cubicBezTo>
                  <a:cubicBezTo>
                    <a:pt x="5947632" y="5225046"/>
                    <a:pt x="6024723" y="5165521"/>
                    <a:pt x="6099347" y="5108030"/>
                  </a:cubicBezTo>
                  <a:lnTo>
                    <a:pt x="6230407" y="5006078"/>
                  </a:lnTo>
                  <a:lnTo>
                    <a:pt x="6230407" y="5924458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03" name="Freeform: Shape 19502">
              <a:extLst>
                <a:ext uri="{FF2B5EF4-FFF2-40B4-BE49-F238E27FC236}">
                  <a16:creationId xmlns:a16="http://schemas.microsoft.com/office/drawing/2014/main" id="{4DF24F7D-73CE-4EF0-86BC-1C1C4C5CB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061392 w 6230408"/>
                <a:gd name="connsiteY0" fmla="*/ 0 h 6858000"/>
                <a:gd name="connsiteX1" fmla="*/ 6230408 w 6230408"/>
                <a:gd name="connsiteY1" fmla="*/ 0 h 6858000"/>
                <a:gd name="connsiteX2" fmla="*/ 6230408 w 6230408"/>
                <a:gd name="connsiteY2" fmla="*/ 502666 h 6858000"/>
                <a:gd name="connsiteX3" fmla="*/ 6204367 w 6230408"/>
                <a:gd name="connsiteY3" fmla="*/ 480166 h 6858000"/>
                <a:gd name="connsiteX4" fmla="*/ 5753525 w 6230408"/>
                <a:gd name="connsiteY4" fmla="*/ 205991 h 6858000"/>
                <a:gd name="connsiteX5" fmla="*/ 5205685 w 6230408"/>
                <a:gd name="connsiteY5" fmla="*/ 25948 h 6858000"/>
                <a:gd name="connsiteX6" fmla="*/ 1821847 w 6230408"/>
                <a:gd name="connsiteY6" fmla="*/ 0 h 6858000"/>
                <a:gd name="connsiteX7" fmla="*/ 4114919 w 6230408"/>
                <a:gd name="connsiteY7" fmla="*/ 0 h 6858000"/>
                <a:gd name="connsiteX8" fmla="*/ 4086206 w 6230408"/>
                <a:gd name="connsiteY8" fmla="*/ 3507 h 6858000"/>
                <a:gd name="connsiteX9" fmla="*/ 3229262 w 6230408"/>
                <a:gd name="connsiteY9" fmla="*/ 229075 h 6858000"/>
                <a:gd name="connsiteX10" fmla="*/ 2009741 w 6230408"/>
                <a:gd name="connsiteY10" fmla="*/ 954400 h 6858000"/>
                <a:gd name="connsiteX11" fmla="*/ 1171466 w 6230408"/>
                <a:gd name="connsiteY11" fmla="*/ 1993025 h 6858000"/>
                <a:gd name="connsiteX12" fmla="*/ 871086 w 6230408"/>
                <a:gd name="connsiteY12" fmla="*/ 3186123 h 6858000"/>
                <a:gd name="connsiteX13" fmla="*/ 1367025 w 6230408"/>
                <a:gd name="connsiteY13" fmla="*/ 4270190 h 6858000"/>
                <a:gd name="connsiteX14" fmla="*/ 1633868 w 6230408"/>
                <a:gd name="connsiteY14" fmla="*/ 4645483 h 6858000"/>
                <a:gd name="connsiteX15" fmla="*/ 2651877 w 6230408"/>
                <a:gd name="connsiteY15" fmla="*/ 5684689 h 6858000"/>
                <a:gd name="connsiteX16" fmla="*/ 3990301 w 6230408"/>
                <a:gd name="connsiteY16" fmla="*/ 6032833 h 6858000"/>
                <a:gd name="connsiteX17" fmla="*/ 4851225 w 6230408"/>
                <a:gd name="connsiteY17" fmla="*/ 5811141 h 6858000"/>
                <a:gd name="connsiteX18" fmla="*/ 5780965 w 6230408"/>
                <a:gd name="connsiteY18" fmla="*/ 5171038 h 6858000"/>
                <a:gd name="connsiteX19" fmla="*/ 6010496 w 6230408"/>
                <a:gd name="connsiteY19" fmla="*/ 4993191 h 6858000"/>
                <a:gd name="connsiteX20" fmla="*/ 6230408 w 6230408"/>
                <a:gd name="connsiteY20" fmla="*/ 4822117 h 6858000"/>
                <a:gd name="connsiteX21" fmla="*/ 6230408 w 6230408"/>
                <a:gd name="connsiteY21" fmla="*/ 5924457 h 6858000"/>
                <a:gd name="connsiteX22" fmla="*/ 6056186 w 6230408"/>
                <a:gd name="connsiteY22" fmla="*/ 6058925 h 6858000"/>
                <a:gd name="connsiteX23" fmla="*/ 4500343 w 6230408"/>
                <a:gd name="connsiteY23" fmla="*/ 6854086 h 6858000"/>
                <a:gd name="connsiteX24" fmla="*/ 4476760 w 6230408"/>
                <a:gd name="connsiteY24" fmla="*/ 6858000 h 6858000"/>
                <a:gd name="connsiteX25" fmla="*/ 3391617 w 6230408"/>
                <a:gd name="connsiteY25" fmla="*/ 6858000 h 6858000"/>
                <a:gd name="connsiteX26" fmla="*/ 3242986 w 6230408"/>
                <a:gd name="connsiteY26" fmla="*/ 6833894 h 6858000"/>
                <a:gd name="connsiteX27" fmla="*/ 913044 w 6230408"/>
                <a:gd name="connsiteY27" fmla="*/ 5134452 h 6858000"/>
                <a:gd name="connsiteX28" fmla="*/ 0 w 6230408"/>
                <a:gd name="connsiteY28" fmla="*/ 3186123 h 6858000"/>
                <a:gd name="connsiteX29" fmla="*/ 1779764 w 6230408"/>
                <a:gd name="connsiteY29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30408" h="6858000">
                  <a:moveTo>
                    <a:pt x="5061392" y="0"/>
                  </a:moveTo>
                  <a:lnTo>
                    <a:pt x="6230408" y="0"/>
                  </a:lnTo>
                  <a:lnTo>
                    <a:pt x="6230408" y="502666"/>
                  </a:lnTo>
                  <a:lnTo>
                    <a:pt x="6204367" y="480166"/>
                  </a:lnTo>
                  <a:cubicBezTo>
                    <a:pt x="6064466" y="372115"/>
                    <a:pt x="5913877" y="280469"/>
                    <a:pt x="5753525" y="205991"/>
                  </a:cubicBezTo>
                  <a:cubicBezTo>
                    <a:pt x="5581848" y="126214"/>
                    <a:pt x="5398775" y="66109"/>
                    <a:pt x="5205685" y="25948"/>
                  </a:cubicBezTo>
                  <a:close/>
                  <a:moveTo>
                    <a:pt x="1821847" y="0"/>
                  </a:moveTo>
                  <a:lnTo>
                    <a:pt x="4114919" y="0"/>
                  </a:lnTo>
                  <a:lnTo>
                    <a:pt x="4086206" y="3507"/>
                  </a:lnTo>
                  <a:cubicBezTo>
                    <a:pt x="3798985" y="45364"/>
                    <a:pt x="3509190" y="121369"/>
                    <a:pt x="3229262" y="229075"/>
                  </a:cubicBezTo>
                  <a:cubicBezTo>
                    <a:pt x="2786315" y="399518"/>
                    <a:pt x="2364564" y="650390"/>
                    <a:pt x="2009741" y="954400"/>
                  </a:cubicBezTo>
                  <a:cubicBezTo>
                    <a:pt x="1655354" y="1257973"/>
                    <a:pt x="1365573" y="1617151"/>
                    <a:pt x="1171466" y="1993025"/>
                  </a:cubicBezTo>
                  <a:cubicBezTo>
                    <a:pt x="972132" y="2379061"/>
                    <a:pt x="871086" y="2780487"/>
                    <a:pt x="871086" y="3186123"/>
                  </a:cubicBezTo>
                  <a:cubicBezTo>
                    <a:pt x="871086" y="3573756"/>
                    <a:pt x="1023091" y="3798642"/>
                    <a:pt x="1367025" y="4270190"/>
                  </a:cubicBezTo>
                  <a:cubicBezTo>
                    <a:pt x="1453117" y="4388222"/>
                    <a:pt x="1542113" y="4510319"/>
                    <a:pt x="1633868" y="4645483"/>
                  </a:cubicBezTo>
                  <a:cubicBezTo>
                    <a:pt x="1958347" y="5123709"/>
                    <a:pt x="2291248" y="5463723"/>
                    <a:pt x="2651877" y="5684689"/>
                  </a:cubicBezTo>
                  <a:cubicBezTo>
                    <a:pt x="3034139" y="5919011"/>
                    <a:pt x="3472005" y="6032833"/>
                    <a:pt x="3990301" y="6032833"/>
                  </a:cubicBezTo>
                  <a:cubicBezTo>
                    <a:pt x="4284438" y="6032833"/>
                    <a:pt x="4557959" y="5962420"/>
                    <a:pt x="4851225" y="5811141"/>
                  </a:cubicBezTo>
                  <a:cubicBezTo>
                    <a:pt x="5152330" y="5655798"/>
                    <a:pt x="5450387" y="5429315"/>
                    <a:pt x="5780965" y="5171038"/>
                  </a:cubicBezTo>
                  <a:cubicBezTo>
                    <a:pt x="5858491" y="5110498"/>
                    <a:pt x="5935727" y="5050828"/>
                    <a:pt x="6010496" y="4993191"/>
                  </a:cubicBezTo>
                  <a:lnTo>
                    <a:pt x="6230408" y="4822117"/>
                  </a:lnTo>
                  <a:lnTo>
                    <a:pt x="6230408" y="5924457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9504" name="Freeform: Shape 19503">
              <a:extLst>
                <a:ext uri="{FF2B5EF4-FFF2-40B4-BE49-F238E27FC236}">
                  <a16:creationId xmlns:a16="http://schemas.microsoft.com/office/drawing/2014/main" id="{EC3445B6-9C0D-4865-BF68-CD74892D0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05128" y="0"/>
              <a:ext cx="6648564" cy="6858000"/>
            </a:xfrm>
            <a:custGeom>
              <a:avLst/>
              <a:gdLst>
                <a:gd name="connsiteX0" fmla="*/ 1242460 w 6394458"/>
                <a:gd name="connsiteY0" fmla="*/ 0 h 6858000"/>
                <a:gd name="connsiteX1" fmla="*/ 2160732 w 6394458"/>
                <a:gd name="connsiteY1" fmla="*/ 0 h 6858000"/>
                <a:gd name="connsiteX2" fmla="*/ 2096124 w 6394458"/>
                <a:gd name="connsiteY2" fmla="*/ 41936 h 6858000"/>
                <a:gd name="connsiteX3" fmla="*/ 1942232 w 6394458"/>
                <a:gd name="connsiteY3" fmla="*/ 154451 h 6858000"/>
                <a:gd name="connsiteX4" fmla="*/ 1941942 w 6394458"/>
                <a:gd name="connsiteY4" fmla="*/ 154741 h 6858000"/>
                <a:gd name="connsiteX5" fmla="*/ 1941652 w 6394458"/>
                <a:gd name="connsiteY5" fmla="*/ 155032 h 6858000"/>
                <a:gd name="connsiteX6" fmla="*/ 1878498 w 6394458"/>
                <a:gd name="connsiteY6" fmla="*/ 203377 h 6858000"/>
                <a:gd name="connsiteX7" fmla="*/ 1865722 w 6394458"/>
                <a:gd name="connsiteY7" fmla="*/ 213395 h 6858000"/>
                <a:gd name="connsiteX8" fmla="*/ 1791679 w 6394458"/>
                <a:gd name="connsiteY8" fmla="*/ 272483 h 6858000"/>
                <a:gd name="connsiteX9" fmla="*/ 1503495 w 6394458"/>
                <a:gd name="connsiteY9" fmla="*/ 525389 h 6858000"/>
                <a:gd name="connsiteX10" fmla="*/ 990135 w 6394458"/>
                <a:gd name="connsiteY10" fmla="*/ 1098128 h 6858000"/>
                <a:gd name="connsiteX11" fmla="*/ 771637 w 6394458"/>
                <a:gd name="connsiteY11" fmla="*/ 1416800 h 6858000"/>
                <a:gd name="connsiteX12" fmla="*/ 585660 w 6394458"/>
                <a:gd name="connsiteY12" fmla="*/ 1756960 h 6858000"/>
                <a:gd name="connsiteX13" fmla="*/ 585515 w 6394458"/>
                <a:gd name="connsiteY13" fmla="*/ 1757395 h 6858000"/>
                <a:gd name="connsiteX14" fmla="*/ 585370 w 6394458"/>
                <a:gd name="connsiteY14" fmla="*/ 1757831 h 6858000"/>
                <a:gd name="connsiteX15" fmla="*/ 544574 w 6394458"/>
                <a:gd name="connsiteY15" fmla="*/ 1845230 h 6858000"/>
                <a:gd name="connsiteX16" fmla="*/ 524539 w 6394458"/>
                <a:gd name="connsiteY16" fmla="*/ 1889510 h 6858000"/>
                <a:gd name="connsiteX17" fmla="*/ 505666 w 6394458"/>
                <a:gd name="connsiteY17" fmla="*/ 1933935 h 6858000"/>
                <a:gd name="connsiteX18" fmla="*/ 502762 w 6394458"/>
                <a:gd name="connsiteY18" fmla="*/ 1940904 h 6858000"/>
                <a:gd name="connsiteX19" fmla="*/ 469661 w 6394458"/>
                <a:gd name="connsiteY19" fmla="*/ 2023512 h 6858000"/>
                <a:gd name="connsiteX20" fmla="*/ 456885 w 6394458"/>
                <a:gd name="connsiteY20" fmla="*/ 2057049 h 6858000"/>
                <a:gd name="connsiteX21" fmla="*/ 435688 w 6394458"/>
                <a:gd name="connsiteY21" fmla="*/ 2114395 h 6858000"/>
                <a:gd name="connsiteX22" fmla="*/ 435543 w 6394458"/>
                <a:gd name="connsiteY22" fmla="*/ 2114976 h 6858000"/>
                <a:gd name="connsiteX23" fmla="*/ 435253 w 6394458"/>
                <a:gd name="connsiteY23" fmla="*/ 2115557 h 6858000"/>
                <a:gd name="connsiteX24" fmla="*/ 324770 w 6394458"/>
                <a:gd name="connsiteY24" fmla="*/ 2488382 h 6858000"/>
                <a:gd name="connsiteX25" fmla="*/ 235338 w 6394458"/>
                <a:gd name="connsiteY25" fmla="*/ 3261036 h 6858000"/>
                <a:gd name="connsiteX26" fmla="*/ 272505 w 6394458"/>
                <a:gd name="connsiteY26" fmla="*/ 3641991 h 6858000"/>
                <a:gd name="connsiteX27" fmla="*/ 385891 w 6394458"/>
                <a:gd name="connsiteY27" fmla="*/ 4006104 h 6858000"/>
                <a:gd name="connsiteX28" fmla="*/ 386182 w 6394458"/>
                <a:gd name="connsiteY28" fmla="*/ 4006685 h 6858000"/>
                <a:gd name="connsiteX29" fmla="*/ 386472 w 6394458"/>
                <a:gd name="connsiteY29" fmla="*/ 4007266 h 6858000"/>
                <a:gd name="connsiteX30" fmla="*/ 413911 w 6394458"/>
                <a:gd name="connsiteY30" fmla="*/ 4068823 h 6858000"/>
                <a:gd name="connsiteX31" fmla="*/ 425380 w 6394458"/>
                <a:gd name="connsiteY31" fmla="*/ 4093794 h 6858000"/>
                <a:gd name="connsiteX32" fmla="*/ 435834 w 6394458"/>
                <a:gd name="connsiteY32" fmla="*/ 4114845 h 6858000"/>
                <a:gd name="connsiteX33" fmla="*/ 468644 w 6394458"/>
                <a:gd name="connsiteY33" fmla="*/ 4178435 h 6858000"/>
                <a:gd name="connsiteX34" fmla="*/ 468935 w 6394458"/>
                <a:gd name="connsiteY34" fmla="*/ 4179015 h 6858000"/>
                <a:gd name="connsiteX35" fmla="*/ 469225 w 6394458"/>
                <a:gd name="connsiteY35" fmla="*/ 4179596 h 6858000"/>
                <a:gd name="connsiteX36" fmla="*/ 566496 w 6394458"/>
                <a:gd name="connsiteY36" fmla="*/ 4345828 h 6858000"/>
                <a:gd name="connsiteX37" fmla="*/ 674366 w 6394458"/>
                <a:gd name="connsiteY37" fmla="*/ 4507124 h 6858000"/>
                <a:gd name="connsiteX38" fmla="*/ 790946 w 6394458"/>
                <a:gd name="connsiteY38" fmla="*/ 4665372 h 6858000"/>
                <a:gd name="connsiteX39" fmla="*/ 938015 w 6394458"/>
                <a:gd name="connsiteY39" fmla="*/ 4855559 h 6858000"/>
                <a:gd name="connsiteX40" fmla="*/ 1035286 w 6394458"/>
                <a:gd name="connsiteY40" fmla="*/ 4980269 h 6858000"/>
                <a:gd name="connsiteX41" fmla="*/ 1158254 w 6394458"/>
                <a:gd name="connsiteY41" fmla="*/ 5140985 h 6858000"/>
                <a:gd name="connsiteX42" fmla="*/ 1221118 w 6394458"/>
                <a:gd name="connsiteY42" fmla="*/ 5226351 h 6858000"/>
                <a:gd name="connsiteX43" fmla="*/ 1277448 w 6394458"/>
                <a:gd name="connsiteY43" fmla="*/ 5303007 h 6858000"/>
                <a:gd name="connsiteX44" fmla="*/ 1277739 w 6394458"/>
                <a:gd name="connsiteY44" fmla="*/ 5303297 h 6858000"/>
                <a:gd name="connsiteX45" fmla="*/ 1278029 w 6394458"/>
                <a:gd name="connsiteY45" fmla="*/ 5303588 h 6858000"/>
                <a:gd name="connsiteX46" fmla="*/ 1376607 w 6394458"/>
                <a:gd name="connsiteY46" fmla="*/ 5433525 h 6858000"/>
                <a:gd name="connsiteX47" fmla="*/ 1395625 w 6394458"/>
                <a:gd name="connsiteY47" fmla="*/ 5458060 h 6858000"/>
                <a:gd name="connsiteX48" fmla="*/ 1405207 w 6394458"/>
                <a:gd name="connsiteY48" fmla="*/ 5469965 h 6858000"/>
                <a:gd name="connsiteX49" fmla="*/ 1518739 w 6394458"/>
                <a:gd name="connsiteY49" fmla="*/ 5607597 h 6858000"/>
                <a:gd name="connsiteX50" fmla="*/ 1779194 w 6394458"/>
                <a:gd name="connsiteY50" fmla="*/ 5888957 h 6858000"/>
                <a:gd name="connsiteX51" fmla="*/ 2361805 w 6394458"/>
                <a:gd name="connsiteY51" fmla="*/ 6356876 h 6858000"/>
                <a:gd name="connsiteX52" fmla="*/ 2682656 w 6394458"/>
                <a:gd name="connsiteY52" fmla="*/ 6532110 h 6858000"/>
                <a:gd name="connsiteX53" fmla="*/ 2682946 w 6394458"/>
                <a:gd name="connsiteY53" fmla="*/ 6532255 h 6858000"/>
                <a:gd name="connsiteX54" fmla="*/ 2683236 w 6394458"/>
                <a:gd name="connsiteY54" fmla="*/ 6532400 h 6858000"/>
                <a:gd name="connsiteX55" fmla="*/ 3021944 w 6394458"/>
                <a:gd name="connsiteY55" fmla="*/ 6664805 h 6858000"/>
                <a:gd name="connsiteX56" fmla="*/ 3375605 w 6394458"/>
                <a:gd name="connsiteY56" fmla="*/ 6756415 h 6858000"/>
                <a:gd name="connsiteX57" fmla="*/ 3555048 w 6394458"/>
                <a:gd name="connsiteY57" fmla="*/ 6786612 h 6858000"/>
                <a:gd name="connsiteX58" fmla="*/ 3735218 w 6394458"/>
                <a:gd name="connsiteY58" fmla="*/ 6807083 h 6858000"/>
                <a:gd name="connsiteX59" fmla="*/ 4108188 w 6394458"/>
                <a:gd name="connsiteY59" fmla="*/ 6823343 h 6858000"/>
                <a:gd name="connsiteX60" fmla="*/ 4126917 w 6394458"/>
                <a:gd name="connsiteY60" fmla="*/ 6823343 h 6858000"/>
                <a:gd name="connsiteX61" fmla="*/ 4151597 w 6394458"/>
                <a:gd name="connsiteY61" fmla="*/ 6823488 h 6858000"/>
                <a:gd name="connsiteX62" fmla="*/ 4199652 w 6394458"/>
                <a:gd name="connsiteY62" fmla="*/ 6822763 h 6858000"/>
                <a:gd name="connsiteX63" fmla="*/ 4200088 w 6394458"/>
                <a:gd name="connsiteY63" fmla="*/ 6822763 h 6858000"/>
                <a:gd name="connsiteX64" fmla="*/ 4200523 w 6394458"/>
                <a:gd name="connsiteY64" fmla="*/ 6822763 h 6858000"/>
                <a:gd name="connsiteX65" fmla="*/ 4245675 w 6394458"/>
                <a:gd name="connsiteY65" fmla="*/ 6821601 h 6858000"/>
                <a:gd name="connsiteX66" fmla="*/ 4291117 w 6394458"/>
                <a:gd name="connsiteY66" fmla="*/ 6819277 h 6858000"/>
                <a:gd name="connsiteX67" fmla="*/ 4469108 w 6394458"/>
                <a:gd name="connsiteY67" fmla="*/ 6803743 h 6858000"/>
                <a:gd name="connsiteX68" fmla="*/ 5157267 w 6394458"/>
                <a:gd name="connsiteY68" fmla="*/ 6617766 h 6858000"/>
                <a:gd name="connsiteX69" fmla="*/ 5484069 w 6394458"/>
                <a:gd name="connsiteY69" fmla="*/ 6455744 h 6858000"/>
                <a:gd name="connsiteX70" fmla="*/ 5801144 w 6394458"/>
                <a:gd name="connsiteY70" fmla="*/ 6257717 h 6858000"/>
                <a:gd name="connsiteX71" fmla="*/ 6111106 w 6394458"/>
                <a:gd name="connsiteY71" fmla="*/ 6032542 h 6858000"/>
                <a:gd name="connsiteX72" fmla="*/ 6264127 w 6394458"/>
                <a:gd name="connsiteY72" fmla="*/ 5913203 h 6858000"/>
                <a:gd name="connsiteX73" fmla="*/ 6394458 w 6394458"/>
                <a:gd name="connsiteY73" fmla="*/ 5808939 h 6858000"/>
                <a:gd name="connsiteX74" fmla="*/ 6394458 w 6394458"/>
                <a:gd name="connsiteY74" fmla="*/ 6858000 h 6858000"/>
                <a:gd name="connsiteX75" fmla="*/ 2234128 w 6394458"/>
                <a:gd name="connsiteY75" fmla="*/ 6858000 h 6858000"/>
                <a:gd name="connsiteX76" fmla="*/ 2151583 w 6394458"/>
                <a:gd name="connsiteY76" fmla="*/ 6802146 h 6858000"/>
                <a:gd name="connsiteX77" fmla="*/ 593791 w 6394458"/>
                <a:gd name="connsiteY77" fmla="*/ 5241450 h 6858000"/>
                <a:gd name="connsiteX78" fmla="*/ 0 w 6394458"/>
                <a:gd name="connsiteY78" fmla="*/ 3044861 h 6858000"/>
                <a:gd name="connsiteX79" fmla="*/ 342337 w 6394458"/>
                <a:gd name="connsiteY79" fmla="*/ 1349581 h 6858000"/>
                <a:gd name="connsiteX80" fmla="*/ 1129762 w 6394458"/>
                <a:gd name="connsiteY80" fmla="*/ 1181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394458" h="6858000">
                  <a:moveTo>
                    <a:pt x="1242460" y="0"/>
                  </a:moveTo>
                  <a:lnTo>
                    <a:pt x="2160732" y="0"/>
                  </a:lnTo>
                  <a:lnTo>
                    <a:pt x="2096124" y="41936"/>
                  </a:lnTo>
                  <a:cubicBezTo>
                    <a:pt x="2053586" y="71988"/>
                    <a:pt x="1997691" y="111913"/>
                    <a:pt x="1942232" y="154451"/>
                  </a:cubicBezTo>
                  <a:lnTo>
                    <a:pt x="1941942" y="154741"/>
                  </a:lnTo>
                  <a:lnTo>
                    <a:pt x="1941652" y="155032"/>
                  </a:lnTo>
                  <a:cubicBezTo>
                    <a:pt x="1920455" y="170711"/>
                    <a:pt x="1899113" y="187262"/>
                    <a:pt x="1878498" y="203377"/>
                  </a:cubicBezTo>
                  <a:lnTo>
                    <a:pt x="1865722" y="213395"/>
                  </a:lnTo>
                  <a:cubicBezTo>
                    <a:pt x="1838863" y="233865"/>
                    <a:pt x="1813311" y="254771"/>
                    <a:pt x="1791679" y="272483"/>
                  </a:cubicBezTo>
                  <a:cubicBezTo>
                    <a:pt x="1684245" y="360463"/>
                    <a:pt x="1590023" y="443216"/>
                    <a:pt x="1503495" y="525389"/>
                  </a:cubicBezTo>
                  <a:cubicBezTo>
                    <a:pt x="1315050" y="703090"/>
                    <a:pt x="1142430" y="895746"/>
                    <a:pt x="990135" y="1098128"/>
                  </a:cubicBezTo>
                  <a:cubicBezTo>
                    <a:pt x="911301" y="1202949"/>
                    <a:pt x="837695" y="1310238"/>
                    <a:pt x="771637" y="1416800"/>
                  </a:cubicBezTo>
                  <a:cubicBezTo>
                    <a:pt x="697595" y="1538898"/>
                    <a:pt x="636764" y="1650106"/>
                    <a:pt x="585660" y="1756960"/>
                  </a:cubicBezTo>
                  <a:lnTo>
                    <a:pt x="585515" y="1757395"/>
                  </a:lnTo>
                  <a:lnTo>
                    <a:pt x="585370" y="1757831"/>
                  </a:lnTo>
                  <a:cubicBezTo>
                    <a:pt x="570271" y="1788174"/>
                    <a:pt x="556334" y="1818952"/>
                    <a:pt x="544574" y="1845230"/>
                  </a:cubicBezTo>
                  <a:lnTo>
                    <a:pt x="524539" y="1889510"/>
                  </a:lnTo>
                  <a:lnTo>
                    <a:pt x="505666" y="1933935"/>
                  </a:lnTo>
                  <a:lnTo>
                    <a:pt x="502762" y="1940904"/>
                  </a:lnTo>
                  <a:cubicBezTo>
                    <a:pt x="491002" y="1969214"/>
                    <a:pt x="479823" y="1996073"/>
                    <a:pt x="469661" y="2023512"/>
                  </a:cubicBezTo>
                  <a:cubicBezTo>
                    <a:pt x="465450" y="2034691"/>
                    <a:pt x="461240" y="2045870"/>
                    <a:pt x="456885" y="2057049"/>
                  </a:cubicBezTo>
                  <a:cubicBezTo>
                    <a:pt x="449190" y="2076794"/>
                    <a:pt x="442076" y="2095522"/>
                    <a:pt x="435688" y="2114395"/>
                  </a:cubicBezTo>
                  <a:lnTo>
                    <a:pt x="435543" y="2114976"/>
                  </a:lnTo>
                  <a:lnTo>
                    <a:pt x="435253" y="2115557"/>
                  </a:lnTo>
                  <a:cubicBezTo>
                    <a:pt x="390392" y="2239687"/>
                    <a:pt x="353226" y="2365123"/>
                    <a:pt x="324770" y="2488382"/>
                  </a:cubicBezTo>
                  <a:cubicBezTo>
                    <a:pt x="265391" y="2742158"/>
                    <a:pt x="235193" y="3002178"/>
                    <a:pt x="235338" y="3261036"/>
                  </a:cubicBezTo>
                  <a:cubicBezTo>
                    <a:pt x="236210" y="3391989"/>
                    <a:pt x="248695" y="3520474"/>
                    <a:pt x="272505" y="3641991"/>
                  </a:cubicBezTo>
                  <a:cubicBezTo>
                    <a:pt x="299073" y="3770621"/>
                    <a:pt x="337110" y="3893154"/>
                    <a:pt x="385891" y="4006104"/>
                  </a:cubicBezTo>
                  <a:lnTo>
                    <a:pt x="386182" y="4006685"/>
                  </a:lnTo>
                  <a:lnTo>
                    <a:pt x="386472" y="4007266"/>
                  </a:lnTo>
                  <a:cubicBezTo>
                    <a:pt x="394747" y="4027591"/>
                    <a:pt x="404039" y="4047626"/>
                    <a:pt x="413911" y="4068823"/>
                  </a:cubicBezTo>
                  <a:cubicBezTo>
                    <a:pt x="417686" y="4077098"/>
                    <a:pt x="421606" y="4085374"/>
                    <a:pt x="425380" y="4093794"/>
                  </a:cubicBezTo>
                  <a:cubicBezTo>
                    <a:pt x="428865" y="4100908"/>
                    <a:pt x="432349" y="4107876"/>
                    <a:pt x="435834" y="4114845"/>
                  </a:cubicBezTo>
                  <a:cubicBezTo>
                    <a:pt x="446867" y="4136913"/>
                    <a:pt x="457320" y="4157819"/>
                    <a:pt x="468644" y="4178435"/>
                  </a:cubicBezTo>
                  <a:lnTo>
                    <a:pt x="468935" y="4179015"/>
                  </a:lnTo>
                  <a:lnTo>
                    <a:pt x="469225" y="4179596"/>
                  </a:lnTo>
                  <a:cubicBezTo>
                    <a:pt x="495213" y="4229103"/>
                    <a:pt x="525120" y="4280352"/>
                    <a:pt x="566496" y="4345828"/>
                  </a:cubicBezTo>
                  <a:cubicBezTo>
                    <a:pt x="598727" y="4397368"/>
                    <a:pt x="633135" y="4447745"/>
                    <a:pt x="674366" y="4507124"/>
                  </a:cubicBezTo>
                  <a:cubicBezTo>
                    <a:pt x="713129" y="4561713"/>
                    <a:pt x="753199" y="4615139"/>
                    <a:pt x="790946" y="4665372"/>
                  </a:cubicBezTo>
                  <a:cubicBezTo>
                    <a:pt x="839001" y="4729106"/>
                    <a:pt x="889379" y="4793421"/>
                    <a:pt x="938015" y="4855559"/>
                  </a:cubicBezTo>
                  <a:cubicBezTo>
                    <a:pt x="969955" y="4896355"/>
                    <a:pt x="1003056" y="4938457"/>
                    <a:pt x="1035286" y="4980269"/>
                  </a:cubicBezTo>
                  <a:cubicBezTo>
                    <a:pt x="1069113" y="5023969"/>
                    <a:pt x="1113684" y="5081606"/>
                    <a:pt x="1158254" y="5140985"/>
                  </a:cubicBezTo>
                  <a:cubicBezTo>
                    <a:pt x="1179451" y="5169005"/>
                    <a:pt x="1200647" y="5198186"/>
                    <a:pt x="1221118" y="5226351"/>
                  </a:cubicBezTo>
                  <a:cubicBezTo>
                    <a:pt x="1240572" y="5253065"/>
                    <a:pt x="1259010" y="5278471"/>
                    <a:pt x="1277448" y="5303007"/>
                  </a:cubicBezTo>
                  <a:lnTo>
                    <a:pt x="1277739" y="5303297"/>
                  </a:lnTo>
                  <a:lnTo>
                    <a:pt x="1278029" y="5303588"/>
                  </a:lnTo>
                  <a:cubicBezTo>
                    <a:pt x="1309824" y="5347287"/>
                    <a:pt x="1343796" y="5391132"/>
                    <a:pt x="1376607" y="5433525"/>
                  </a:cubicBezTo>
                  <a:lnTo>
                    <a:pt x="1395625" y="5458060"/>
                  </a:lnTo>
                  <a:lnTo>
                    <a:pt x="1405207" y="5469965"/>
                  </a:lnTo>
                  <a:cubicBezTo>
                    <a:pt x="1442083" y="5515552"/>
                    <a:pt x="1479976" y="5562736"/>
                    <a:pt x="1518739" y="5607597"/>
                  </a:cubicBezTo>
                  <a:cubicBezTo>
                    <a:pt x="1603960" y="5707481"/>
                    <a:pt x="1691650" y="5802139"/>
                    <a:pt x="1779194" y="5888957"/>
                  </a:cubicBezTo>
                  <a:cubicBezTo>
                    <a:pt x="1965606" y="6072902"/>
                    <a:pt x="2161746" y="6230423"/>
                    <a:pt x="2361805" y="6356876"/>
                  </a:cubicBezTo>
                  <a:cubicBezTo>
                    <a:pt x="2475047" y="6427870"/>
                    <a:pt x="2579867" y="6485217"/>
                    <a:pt x="2682656" y="6532110"/>
                  </a:cubicBezTo>
                  <a:lnTo>
                    <a:pt x="2682946" y="6532255"/>
                  </a:lnTo>
                  <a:lnTo>
                    <a:pt x="2683236" y="6532400"/>
                  </a:lnTo>
                  <a:cubicBezTo>
                    <a:pt x="2787767" y="6581616"/>
                    <a:pt x="2901734" y="6626187"/>
                    <a:pt x="3021944" y="6664805"/>
                  </a:cubicBezTo>
                  <a:cubicBezTo>
                    <a:pt x="3132572" y="6700374"/>
                    <a:pt x="3251620" y="6731298"/>
                    <a:pt x="3375605" y="6756415"/>
                  </a:cubicBezTo>
                  <a:cubicBezTo>
                    <a:pt x="3432661" y="6767738"/>
                    <a:pt x="3493201" y="6777901"/>
                    <a:pt x="3555048" y="6786612"/>
                  </a:cubicBezTo>
                  <a:cubicBezTo>
                    <a:pt x="3613121" y="6794742"/>
                    <a:pt x="3673807" y="6801566"/>
                    <a:pt x="3735218" y="6807083"/>
                  </a:cubicBezTo>
                  <a:cubicBezTo>
                    <a:pt x="3852670" y="6817826"/>
                    <a:pt x="3974622" y="6823052"/>
                    <a:pt x="4108188" y="6823343"/>
                  </a:cubicBezTo>
                  <a:lnTo>
                    <a:pt x="4126917" y="6823343"/>
                  </a:lnTo>
                  <a:cubicBezTo>
                    <a:pt x="4135192" y="6823488"/>
                    <a:pt x="4143322" y="6823488"/>
                    <a:pt x="4151597" y="6823488"/>
                  </a:cubicBezTo>
                  <a:cubicBezTo>
                    <a:pt x="4171487" y="6823488"/>
                    <a:pt x="4186296" y="6823343"/>
                    <a:pt x="4199652" y="6822763"/>
                  </a:cubicBezTo>
                  <a:lnTo>
                    <a:pt x="4200088" y="6822763"/>
                  </a:lnTo>
                  <a:lnTo>
                    <a:pt x="4200523" y="6822763"/>
                  </a:lnTo>
                  <a:lnTo>
                    <a:pt x="4245675" y="6821601"/>
                  </a:lnTo>
                  <a:lnTo>
                    <a:pt x="4291117" y="6819277"/>
                  </a:lnTo>
                  <a:cubicBezTo>
                    <a:pt x="4342801" y="6816955"/>
                    <a:pt x="4397825" y="6812164"/>
                    <a:pt x="4469108" y="6803743"/>
                  </a:cubicBezTo>
                  <a:cubicBezTo>
                    <a:pt x="4700672" y="6775433"/>
                    <a:pt x="4932236" y="6712860"/>
                    <a:pt x="5157267" y="6617766"/>
                  </a:cubicBezTo>
                  <a:cubicBezTo>
                    <a:pt x="5260490" y="6574648"/>
                    <a:pt x="5367344" y="6521656"/>
                    <a:pt x="5484069" y="6455744"/>
                  </a:cubicBezTo>
                  <a:cubicBezTo>
                    <a:pt x="5584535" y="6399414"/>
                    <a:pt x="5688194" y="6334663"/>
                    <a:pt x="5801144" y="6257717"/>
                  </a:cubicBezTo>
                  <a:cubicBezTo>
                    <a:pt x="5894061" y="6194419"/>
                    <a:pt x="5992638" y="6122844"/>
                    <a:pt x="6111106" y="6032542"/>
                  </a:cubicBezTo>
                  <a:cubicBezTo>
                    <a:pt x="6163081" y="5993052"/>
                    <a:pt x="6215491" y="5951676"/>
                    <a:pt x="6264127" y="5913203"/>
                  </a:cubicBezTo>
                  <a:lnTo>
                    <a:pt x="6394458" y="5808939"/>
                  </a:lnTo>
                  <a:lnTo>
                    <a:pt x="6394458" y="6858000"/>
                  </a:lnTo>
                  <a:lnTo>
                    <a:pt x="2234128" y="6858000"/>
                  </a:lnTo>
                  <a:lnTo>
                    <a:pt x="2151583" y="6802146"/>
                  </a:lnTo>
                  <a:cubicBezTo>
                    <a:pt x="1509012" y="6424386"/>
                    <a:pt x="970245" y="5884748"/>
                    <a:pt x="593791" y="5241450"/>
                  </a:cubicBezTo>
                  <a:cubicBezTo>
                    <a:pt x="205286" y="4577683"/>
                    <a:pt x="0" y="3818240"/>
                    <a:pt x="0" y="3044861"/>
                  </a:cubicBezTo>
                  <a:cubicBezTo>
                    <a:pt x="0" y="2457023"/>
                    <a:pt x="115129" y="1886606"/>
                    <a:pt x="342337" y="1349581"/>
                  </a:cubicBezTo>
                  <a:cubicBezTo>
                    <a:pt x="534284" y="895692"/>
                    <a:pt x="798705" y="482372"/>
                    <a:pt x="1129762" y="118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9505" name="Freeform: Shape 19504">
              <a:extLst>
                <a:ext uri="{FF2B5EF4-FFF2-40B4-BE49-F238E27FC236}">
                  <a16:creationId xmlns:a16="http://schemas.microsoft.com/office/drawing/2014/main" id="{1905757E-C772-4187-BD34-A12DC33F3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4266" y="0"/>
              <a:ext cx="6419426" cy="6858000"/>
            </a:xfrm>
            <a:custGeom>
              <a:avLst/>
              <a:gdLst>
                <a:gd name="connsiteX0" fmla="*/ 6419426 w 6419426"/>
                <a:gd name="connsiteY0" fmla="*/ 6276207 h 6858000"/>
                <a:gd name="connsiteX1" fmla="*/ 6419426 w 6419426"/>
                <a:gd name="connsiteY1" fmla="*/ 6858000 h 6858000"/>
                <a:gd name="connsiteX2" fmla="*/ 5377226 w 6419426"/>
                <a:gd name="connsiteY2" fmla="*/ 6858000 h 6858000"/>
                <a:gd name="connsiteX3" fmla="*/ 5526079 w 6419426"/>
                <a:gd name="connsiteY3" fmla="*/ 6799309 h 6858000"/>
                <a:gd name="connsiteX4" fmla="*/ 6372097 w 6419426"/>
                <a:gd name="connsiteY4" fmla="*/ 6313400 h 6858000"/>
                <a:gd name="connsiteX5" fmla="*/ 0 w 6419426"/>
                <a:gd name="connsiteY5" fmla="*/ 3944218 h 6858000"/>
                <a:gd name="connsiteX6" fmla="*/ 31811 w 6419426"/>
                <a:gd name="connsiteY6" fmla="*/ 4082046 h 6858000"/>
                <a:gd name="connsiteX7" fmla="*/ 2375871 w 6419426"/>
                <a:gd name="connsiteY7" fmla="*/ 6799309 h 6858000"/>
                <a:gd name="connsiteX8" fmla="*/ 2524724 w 6419426"/>
                <a:gd name="connsiteY8" fmla="*/ 6858000 h 6858000"/>
                <a:gd name="connsiteX9" fmla="*/ 0 w 6419426"/>
                <a:gd name="connsiteY9" fmla="*/ 6858000 h 6858000"/>
                <a:gd name="connsiteX10" fmla="*/ 0 w 6419426"/>
                <a:gd name="connsiteY10" fmla="*/ 0 h 6858000"/>
                <a:gd name="connsiteX11" fmla="*/ 1320019 w 6419426"/>
                <a:gd name="connsiteY11" fmla="*/ 0 h 6858000"/>
                <a:gd name="connsiteX12" fmla="*/ 1089625 w 6419426"/>
                <a:gd name="connsiteY12" fmla="*/ 209396 h 6858000"/>
                <a:gd name="connsiteX13" fmla="*/ 31811 w 6419426"/>
                <a:gd name="connsiteY13" fmla="*/ 2059448 h 6858000"/>
                <a:gd name="connsiteX14" fmla="*/ 0 w 6419426"/>
                <a:gd name="connsiteY14" fmla="*/ 219727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9426" h="6858000">
                  <a:moveTo>
                    <a:pt x="6419426" y="6276207"/>
                  </a:moveTo>
                  <a:lnTo>
                    <a:pt x="6419426" y="6858000"/>
                  </a:lnTo>
                  <a:lnTo>
                    <a:pt x="5377226" y="6858000"/>
                  </a:lnTo>
                  <a:lnTo>
                    <a:pt x="5526079" y="6799309"/>
                  </a:lnTo>
                  <a:cubicBezTo>
                    <a:pt x="5828657" y="6671330"/>
                    <a:pt x="6112428" y="6507594"/>
                    <a:pt x="6372097" y="6313400"/>
                  </a:cubicBezTo>
                  <a:close/>
                  <a:moveTo>
                    <a:pt x="0" y="3944218"/>
                  </a:moveTo>
                  <a:lnTo>
                    <a:pt x="31811" y="4082046"/>
                  </a:lnTo>
                  <a:cubicBezTo>
                    <a:pt x="347839" y="5310348"/>
                    <a:pt x="1226077" y="6312987"/>
                    <a:pt x="2375871" y="6799309"/>
                  </a:cubicBezTo>
                  <a:lnTo>
                    <a:pt x="2524724" y="6858000"/>
                  </a:lnTo>
                  <a:lnTo>
                    <a:pt x="0" y="6858000"/>
                  </a:lnTo>
                  <a:close/>
                  <a:moveTo>
                    <a:pt x="0" y="0"/>
                  </a:moveTo>
                  <a:lnTo>
                    <a:pt x="1320019" y="0"/>
                  </a:lnTo>
                  <a:lnTo>
                    <a:pt x="1089625" y="209396"/>
                  </a:lnTo>
                  <a:cubicBezTo>
                    <a:pt x="586180" y="712841"/>
                    <a:pt x="214775" y="1348326"/>
                    <a:pt x="31811" y="2059448"/>
                  </a:cubicBezTo>
                  <a:lnTo>
                    <a:pt x="0" y="21972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798445"/>
            <a:ext cx="4803636" cy="1311664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sz="3600">
                <a:solidFill>
                  <a:schemeClr val="tx2"/>
                </a:solidFill>
              </a:rPr>
              <a:t>Results of the Literature Review</a:t>
            </a:r>
          </a:p>
        </p:txBody>
      </p:sp>
      <p:sp>
        <p:nvSpPr>
          <p:cNvPr id="19493" name="Content Placeholder 2"/>
          <p:cNvSpPr>
            <a:spLocks noGrp="1"/>
          </p:cNvSpPr>
          <p:nvPr>
            <p:ph idx="1"/>
          </p:nvPr>
        </p:nvSpPr>
        <p:spPr>
          <a:xfrm>
            <a:off x="804672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US" altLang="en-US" sz="1800">
                <a:solidFill>
                  <a:schemeClr val="tx2"/>
                </a:solidFill>
              </a:rPr>
              <a:t>Arrange around and related to the research question you are developing.</a:t>
            </a:r>
          </a:p>
          <a:p>
            <a:r>
              <a:rPr lang="en-US" altLang="en-US" sz="1800">
                <a:solidFill>
                  <a:schemeClr val="tx2"/>
                </a:solidFill>
              </a:rPr>
              <a:t>Synthesize results into a summary of what is and is not known.</a:t>
            </a:r>
          </a:p>
          <a:p>
            <a:r>
              <a:rPr lang="en-US" altLang="en-US" sz="1800">
                <a:solidFill>
                  <a:schemeClr val="tx2"/>
                </a:solidFill>
              </a:rPr>
              <a:t>Identify gaps or areas of controversy in the literature.</a:t>
            </a:r>
          </a:p>
          <a:p>
            <a:r>
              <a:rPr lang="en-US" altLang="en-US" sz="1800">
                <a:solidFill>
                  <a:schemeClr val="tx2"/>
                </a:solidFill>
              </a:rPr>
              <a:t>Formulate questions that need further research.</a:t>
            </a:r>
          </a:p>
          <a:p>
            <a:endParaRPr lang="en-US" altLang="en-US" sz="18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894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33" name="Rectangle 1743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27" name="Picture 17426" descr="Financial graphs on a dark display">
            <a:extLst>
              <a:ext uri="{FF2B5EF4-FFF2-40B4-BE49-F238E27FC236}">
                <a16:creationId xmlns:a16="http://schemas.microsoft.com/office/drawing/2014/main" id="{EFB3F6AF-3722-12ED-05A4-B2621BA3D7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3" r="8843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7435" name="Rectangle 1743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Build a Good Foundation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Consult with someone knowledgeable about statistics and research design</a:t>
            </a:r>
          </a:p>
          <a:p>
            <a:pPr marL="976313" lvl="3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Times New Roman" panose="02020603050405020304" pitchFamily="18" charset="0"/>
              </a:rPr>
              <a:t>Avoid messy data</a:t>
            </a:r>
          </a:p>
          <a:p>
            <a:pPr marL="976313" lvl="3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Times New Roman" panose="02020603050405020304" pitchFamily="18" charset="0"/>
              </a:rPr>
              <a:t>Collect data that will answer your questions </a:t>
            </a:r>
          </a:p>
          <a:p>
            <a:pPr marL="519113" lvl="2" indent="-342900"/>
            <a:r>
              <a:rPr lang="en-US" altLang="en-US" dirty="0">
                <a:cs typeface="Times New Roman" panose="02020603050405020304" pitchFamily="18" charset="0"/>
              </a:rPr>
              <a:t>Descriptive statistics often suffice </a:t>
            </a:r>
          </a:p>
          <a:p>
            <a:pPr marL="976313" lvl="3" indent="-342900"/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0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610" name="Rectangle 24609">
            <a:extLst>
              <a:ext uri="{FF2B5EF4-FFF2-40B4-BE49-F238E27FC236}">
                <a16:creationId xmlns:a16="http://schemas.microsoft.com/office/drawing/2014/main" id="{0CCC4BA0-1298-4DBD-86F1-B51D8C9D3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98" y="502021"/>
            <a:ext cx="5427525" cy="1667997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altLang="en-US" sz="4000"/>
              <a:t>Create a Proposal/Plan </a:t>
            </a:r>
            <a:endParaRPr lang="en-US" sz="4000"/>
          </a:p>
        </p:txBody>
      </p:sp>
      <p:sp>
        <p:nvSpPr>
          <p:cNvPr id="24611" name="Content Placeholder 2"/>
          <p:cNvSpPr>
            <a:spLocks noGrp="1"/>
          </p:cNvSpPr>
          <p:nvPr>
            <p:ph idx="1"/>
          </p:nvPr>
        </p:nvSpPr>
        <p:spPr>
          <a:xfrm>
            <a:off x="1136398" y="2405467"/>
            <a:ext cx="5427526" cy="3535083"/>
          </a:xfrm>
        </p:spPr>
        <p:txBody>
          <a:bodyPr anchor="t">
            <a:normAutofit/>
          </a:bodyPr>
          <a:lstStyle/>
          <a:p>
            <a:r>
              <a:rPr lang="en-US" altLang="en-US" sz="2000">
                <a:cs typeface="Times New Roman" panose="02020603050405020304" pitchFamily="18" charset="0"/>
              </a:rPr>
              <a:t>Increases your chance of obtaining IRB approval, if required</a:t>
            </a:r>
          </a:p>
          <a:p>
            <a:r>
              <a:rPr lang="en-US" altLang="en-US" sz="2000">
                <a:cs typeface="Times New Roman" panose="02020603050405020304" pitchFamily="18" charset="0"/>
              </a:rPr>
              <a:t>Helps thought processes</a:t>
            </a:r>
          </a:p>
          <a:p>
            <a:r>
              <a:rPr lang="en-US" altLang="en-US" sz="2000">
                <a:cs typeface="Times New Roman" panose="02020603050405020304" pitchFamily="18" charset="0"/>
              </a:rPr>
              <a:t>Blueprint or recipe</a:t>
            </a:r>
          </a:p>
          <a:p>
            <a:pPr lvl="1"/>
            <a:r>
              <a:rPr lang="en-US" altLang="en-US" sz="2000">
                <a:cs typeface="Times New Roman" panose="02020603050405020304" pitchFamily="18" charset="0"/>
              </a:rPr>
              <a:t>Prevents deviation from protocol</a:t>
            </a:r>
          </a:p>
          <a:p>
            <a:r>
              <a:rPr lang="en-US" altLang="en-US" sz="2000">
                <a:cs typeface="Times New Roman" panose="02020603050405020304" pitchFamily="18" charset="0"/>
              </a:rPr>
              <a:t>Facilitates writing</a:t>
            </a:r>
          </a:p>
          <a:p>
            <a:pPr lvl="1"/>
            <a:r>
              <a:rPr lang="en-US" altLang="en-US" sz="2000">
                <a:cs typeface="Times New Roman" panose="02020603050405020304" pitchFamily="18" charset="0"/>
              </a:rPr>
              <a:t>Present and/or publish to disseminate your results</a:t>
            </a:r>
            <a:endParaRPr lang="en-US" altLang="en-US" sz="2000">
              <a:cs typeface="Arial" panose="020B0604020202020204" pitchFamily="34" charset="0"/>
            </a:endParaRPr>
          </a:p>
          <a:p>
            <a:endParaRPr lang="en-US" altLang="en-US" sz="2000">
              <a:latin typeface="Times New Roman" panose="02020603050405020304" pitchFamily="18" charset="0"/>
            </a:endParaRPr>
          </a:p>
        </p:txBody>
      </p:sp>
      <p:pic>
        <p:nvPicPr>
          <p:cNvPr id="6" name="Picture 5" descr="Person writing on a notepad">
            <a:extLst>
              <a:ext uri="{FF2B5EF4-FFF2-40B4-BE49-F238E27FC236}">
                <a16:creationId xmlns:a16="http://schemas.microsoft.com/office/drawing/2014/main" id="{B080FD9A-5691-C638-13DA-4B1958BBDF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39" r="5010" b="-1"/>
          <a:stretch/>
        </p:blipFill>
        <p:spPr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24612" name="Rectangle 24611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13" name="Rectangle 24612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37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013E57C7-A6C1-B9C5-349F-158530739A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89" r="38952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DC3455-075E-4573-A265-94BF9F59B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 dirty="0"/>
              <a:t>Finding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C5555-6E8F-4814-9FF5-E72B1A212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370671"/>
            <a:ext cx="5750112" cy="4258729"/>
          </a:xfrm>
        </p:spPr>
        <p:txBody>
          <a:bodyPr anchor="ctr">
            <a:noAutofit/>
          </a:bodyPr>
          <a:lstStyle/>
          <a:p>
            <a:r>
              <a:rPr lang="en-US" sz="1400" dirty="0"/>
              <a:t>Institution’s website</a:t>
            </a:r>
          </a:p>
          <a:p>
            <a:pPr lvl="1"/>
            <a:r>
              <a:rPr lang="en-US" sz="1400" dirty="0"/>
              <a:t>Topics/faculty, research director/dean, research club, COSGP research rep</a:t>
            </a:r>
          </a:p>
          <a:p>
            <a:r>
              <a:rPr lang="en-US" sz="1400" dirty="0"/>
              <a:t>Literature search</a:t>
            </a:r>
          </a:p>
          <a:p>
            <a:r>
              <a:rPr lang="en-US" sz="1400" dirty="0"/>
              <a:t>Poster presentations</a:t>
            </a:r>
          </a:p>
          <a:p>
            <a:r>
              <a:rPr lang="en-US" sz="1400" dirty="0"/>
              <a:t>Internal competitions/funding opportunities</a:t>
            </a:r>
          </a:p>
          <a:p>
            <a:pPr lvl="1"/>
            <a:r>
              <a:rPr lang="en-US" sz="1400" dirty="0"/>
              <a:t>Travel awards for students</a:t>
            </a:r>
          </a:p>
          <a:p>
            <a:pPr lvl="1"/>
            <a:r>
              <a:rPr lang="en-US" sz="1400" dirty="0"/>
              <a:t>Internal grants to faculty</a:t>
            </a:r>
          </a:p>
          <a:p>
            <a:r>
              <a:rPr lang="en-US" sz="1400" dirty="0"/>
              <a:t>Sponsor websites</a:t>
            </a:r>
          </a:p>
          <a:p>
            <a:pPr lvl="1"/>
            <a:r>
              <a:rPr lang="en-US" sz="1400" dirty="0"/>
              <a:t>Voluntary health organizations in your specialty of interest (e.g., AHA)</a:t>
            </a:r>
          </a:p>
          <a:p>
            <a:pPr lvl="1"/>
            <a:r>
              <a:rPr lang="en-US" sz="1400" dirty="0"/>
              <a:t>https://reporter.nih.gov/</a:t>
            </a:r>
          </a:p>
          <a:p>
            <a:r>
              <a:rPr lang="en-US" sz="1400" u="sng" dirty="0"/>
              <a:t>Not</a:t>
            </a:r>
            <a:r>
              <a:rPr lang="en-US" sz="1400" dirty="0"/>
              <a:t> generally feasible to obtain research funding as a trainee</a:t>
            </a:r>
          </a:p>
          <a:p>
            <a:pPr lvl="1"/>
            <a:r>
              <a:rPr lang="en-US" sz="1400" dirty="0"/>
              <a:t>Time required to find, apply for, execute project, and do closeout reports</a:t>
            </a:r>
          </a:p>
          <a:p>
            <a:pPr lvl="1"/>
            <a:r>
              <a:rPr lang="en-US" sz="1400" dirty="0"/>
              <a:t>May require an extra year of medical school</a:t>
            </a:r>
          </a:p>
          <a:p>
            <a:pPr lvl="1"/>
            <a:r>
              <a:rPr lang="en-US" sz="1400" dirty="0"/>
              <a:t>AOA has training fellowships for OMT research projects</a:t>
            </a:r>
          </a:p>
        </p:txBody>
      </p:sp>
    </p:spTree>
    <p:extLst>
      <p:ext uri="{BB962C8B-B14F-4D97-AF65-F5344CB8AC3E}">
        <p14:creationId xmlns:p14="http://schemas.microsoft.com/office/powerpoint/2010/main" val="2053865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01DE4B-BD0F-42B1-90F6-D1119A637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>
            <a:normAutofit/>
          </a:bodyPr>
          <a:lstStyle/>
          <a:p>
            <a:r>
              <a:rPr lang="en-US" dirty="0"/>
              <a:t>Matching with a Mentor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6CC99-73A2-4C4E-BA21-E0640BCAB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823" y="2194102"/>
            <a:ext cx="5177307" cy="3908586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/>
              <a:t>Matching is key to getting the most from the experience</a:t>
            </a:r>
          </a:p>
          <a:p>
            <a:r>
              <a:rPr lang="en-US" sz="1800" dirty="0"/>
              <a:t>Mentor and mentee must match or complement one another</a:t>
            </a:r>
          </a:p>
          <a:p>
            <a:pPr lvl="1" eaLnBrk="1" hangingPunct="1"/>
            <a:r>
              <a:rPr lang="en-US" altLang="en-US" sz="1800" dirty="0"/>
              <a:t>Goals</a:t>
            </a:r>
          </a:p>
          <a:p>
            <a:pPr lvl="1" eaLnBrk="1" hangingPunct="1"/>
            <a:r>
              <a:rPr lang="en-US" altLang="en-US" sz="1800" dirty="0"/>
              <a:t>Previous research experience</a:t>
            </a:r>
          </a:p>
          <a:p>
            <a:pPr lvl="1" eaLnBrk="1" hangingPunct="1"/>
            <a:r>
              <a:rPr lang="en-US" altLang="en-US" sz="1800" dirty="0"/>
              <a:t>Commitments</a:t>
            </a:r>
          </a:p>
          <a:p>
            <a:pPr lvl="1" eaLnBrk="1" hangingPunct="1"/>
            <a:r>
              <a:rPr lang="en-US" altLang="en-US" sz="1800" dirty="0"/>
              <a:t>Passion</a:t>
            </a:r>
          </a:p>
          <a:p>
            <a:pPr lvl="1" eaLnBrk="1" hangingPunct="1"/>
            <a:r>
              <a:rPr lang="en-US" altLang="en-US" sz="1800" dirty="0"/>
              <a:t>Personality (</a:t>
            </a:r>
            <a:r>
              <a:rPr lang="en-US" altLang="en-US" sz="1800" dirty="0" err="1"/>
              <a:t>StayPuft</a:t>
            </a:r>
            <a:r>
              <a:rPr lang="en-US" altLang="en-US" sz="1800" dirty="0"/>
              <a:t> vs. Attila)</a:t>
            </a:r>
          </a:p>
          <a:p>
            <a:r>
              <a:rPr lang="en-US" altLang="en-US" sz="1800" dirty="0"/>
              <a:t>Consider a team or panel of mentors</a:t>
            </a:r>
          </a:p>
          <a:p>
            <a:pPr lvl="1"/>
            <a:r>
              <a:rPr lang="en-US" altLang="en-US" sz="1800" dirty="0"/>
              <a:t>Skills, e.g., writing, research, clinical, time management </a:t>
            </a:r>
          </a:p>
          <a:p>
            <a:pPr lvl="1"/>
            <a:r>
              <a:rPr lang="en-US" altLang="en-US" sz="1800" dirty="0"/>
              <a:t>Diversity, e.g., underrepresented minority, LGBTQ+</a:t>
            </a:r>
          </a:p>
          <a:p>
            <a:pPr lvl="1"/>
            <a:r>
              <a:rPr lang="en-US" altLang="en-US" sz="1800" dirty="0"/>
              <a:t>Other characteristics, e.g., first generation student, alum</a:t>
            </a:r>
          </a:p>
          <a:p>
            <a:pPr lvl="1"/>
            <a:r>
              <a:rPr lang="en-US" altLang="en-US" sz="1800" dirty="0"/>
              <a:t>“Cross-pollination,” e.g., different perspectives, coaching</a:t>
            </a:r>
          </a:p>
          <a:p>
            <a:endParaRPr lang="en-US" sz="1100" dirty="0"/>
          </a:p>
        </p:txBody>
      </p:sp>
      <p:pic>
        <p:nvPicPr>
          <p:cNvPr id="13" name="Picture 12" descr="One in a crowd">
            <a:extLst>
              <a:ext uri="{FF2B5EF4-FFF2-40B4-BE49-F238E27FC236}">
                <a16:creationId xmlns:a16="http://schemas.microsoft.com/office/drawing/2014/main" id="{CAD7B10D-FF95-F16A-087F-CECB8459C6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86" r="6295"/>
          <a:stretch/>
        </p:blipFill>
        <p:spPr>
          <a:xfrm>
            <a:off x="6001555" y="1"/>
            <a:ext cx="6175417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79291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28B5EB-10F7-4F86-AC85-7F3E8C4FC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RESEARCH Involvement for Trainees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D3B218-BF88-42B7-7729-34A7C1E6D2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893946"/>
              </p:ext>
            </p:extLst>
          </p:nvPr>
        </p:nvGraphicFramePr>
        <p:xfrm>
          <a:off x="4288221" y="511388"/>
          <a:ext cx="7663372" cy="5688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6420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6F1445-05ED-4A71-BFE9-DFD6F976E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Research Involvement for Trainees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9AF670-9D41-179D-6312-B7087BA21B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47822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9367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059DC5-E33C-A388-70F0-4F3DE307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32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Conflict of Interest Disclosure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F99E01-F8B7-953E-6898-CB9086851B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sz="2666" dirty="0">
              <a:latin typeface="Urbanist" panose="020B0A04040200000203" pitchFamily="34" charset="0"/>
              <a:ea typeface="Urbanist" panose="020B0A04040200000203" pitchFamily="34" charset="0"/>
              <a:cs typeface="Urbanist" panose="020B0A04040200000203" pitchFamily="34" charset="0"/>
            </a:endParaRPr>
          </a:p>
          <a:p>
            <a:pPr marL="0" indent="0">
              <a:buNone/>
            </a:pPr>
            <a:r>
              <a:rPr lang="en-US" sz="2666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Speakers: Joseph Benoit, PhD; Amanda Brooks, Ph.D., Jane Dumsha, PhD; </a:t>
            </a:r>
          </a:p>
          <a:p>
            <a:pPr marL="0" indent="0">
              <a:buNone/>
            </a:pPr>
            <a:r>
              <a:rPr lang="en-US" sz="2666" b="1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Disclosure</a:t>
            </a:r>
          </a:p>
          <a:p>
            <a:pPr marL="0" indent="0">
              <a:buNone/>
            </a:pPr>
            <a:r>
              <a:rPr lang="en-US" sz="2666" dirty="0"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The speakers for this educational activity do not have relevant financial relationship(s) to disclose with ineligible companies whose primary business is producing, marketing, selling, re-selling, or distributing healthcare products used by or on patients.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10CE44D-C226-1EDA-CA9A-6E8A13498750}"/>
              </a:ext>
            </a:extLst>
          </p:cNvPr>
          <p:cNvCxnSpPr>
            <a:cxnSpLocks/>
          </p:cNvCxnSpPr>
          <p:nvPr/>
        </p:nvCxnSpPr>
        <p:spPr>
          <a:xfrm flipV="1">
            <a:off x="681307" y="1495152"/>
            <a:ext cx="891264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114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48" name="Rectangle 2254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42" name="Picture 22541" descr="Abstract blurred public library with bookshelves">
            <a:extLst>
              <a:ext uri="{FF2B5EF4-FFF2-40B4-BE49-F238E27FC236}">
                <a16:creationId xmlns:a16="http://schemas.microsoft.com/office/drawing/2014/main" id="{036F7FB7-8D2F-1DA7-61DD-2A00B75CF2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82" b="-1"/>
          <a:stretch/>
        </p:blipFill>
        <p:spPr>
          <a:xfrm>
            <a:off x="1" y="10"/>
            <a:ext cx="12188950" cy="6857990"/>
          </a:xfrm>
          <a:prstGeom prst="rect">
            <a:avLst/>
          </a:prstGeom>
        </p:spPr>
      </p:pic>
      <p:sp>
        <p:nvSpPr>
          <p:cNvPr id="22550" name="Rectangle 2254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35" y="365125"/>
            <a:ext cx="7424057" cy="135481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/>
              <a:t>Research and Protection of Human Subjects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24334" y="1719943"/>
            <a:ext cx="7424057" cy="477293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000" b="1" dirty="0"/>
              <a:t>What is research?  How does the federal government define research?</a:t>
            </a:r>
          </a:p>
          <a:p>
            <a:pPr lvl="1" eaLnBrk="1" hangingPunct="1"/>
            <a:r>
              <a:rPr lang="en-US" altLang="en-US" sz="2000" i="1" dirty="0"/>
              <a:t>Systematic</a:t>
            </a:r>
            <a:r>
              <a:rPr lang="en-US" altLang="en-US" sz="2000" dirty="0"/>
              <a:t> </a:t>
            </a:r>
            <a:r>
              <a:rPr lang="en-US" altLang="en-US" sz="2000" i="1" dirty="0"/>
              <a:t>investigation </a:t>
            </a:r>
          </a:p>
          <a:p>
            <a:pPr lvl="1" eaLnBrk="1" hangingPunct="1"/>
            <a:r>
              <a:rPr lang="en-US" altLang="en-US" sz="2000" dirty="0"/>
              <a:t>Designed to develop or contribute to </a:t>
            </a:r>
            <a:r>
              <a:rPr lang="en-US" altLang="en-US" sz="2000" i="1" dirty="0"/>
              <a:t>generalizable</a:t>
            </a:r>
            <a:r>
              <a:rPr lang="en-US" altLang="en-US" sz="2000" dirty="0"/>
              <a:t> knowledge (presentation or publication)</a:t>
            </a:r>
          </a:p>
          <a:p>
            <a:pPr eaLnBrk="1" hangingPunct="1"/>
            <a:r>
              <a:rPr lang="en-US" altLang="en-US" sz="2000" b="1" dirty="0"/>
              <a:t>Is a case report research?</a:t>
            </a:r>
          </a:p>
          <a:p>
            <a:pPr lvl="1" eaLnBrk="1" hangingPunct="1"/>
            <a:r>
              <a:rPr lang="en-US" altLang="en-US" sz="2000" dirty="0"/>
              <a:t>No because it’s not a systematic investigation, it’s standard of care</a:t>
            </a:r>
          </a:p>
          <a:p>
            <a:pPr eaLnBrk="1" hangingPunct="1"/>
            <a:r>
              <a:rPr lang="en-US" altLang="en-US" sz="2000" b="1" dirty="0"/>
              <a:t>Is a QA/QI project research? </a:t>
            </a:r>
          </a:p>
          <a:p>
            <a:pPr lvl="1"/>
            <a:r>
              <a:rPr lang="en-US" altLang="en-US" sz="2000" dirty="0"/>
              <a:t>It depends.</a:t>
            </a:r>
          </a:p>
          <a:p>
            <a:pPr eaLnBrk="1" hangingPunct="1"/>
            <a:r>
              <a:rPr lang="en-US" altLang="en-US" sz="2000" b="1" dirty="0"/>
              <a:t>When is IRB approval required?</a:t>
            </a:r>
          </a:p>
          <a:p>
            <a:pPr lvl="1"/>
            <a:r>
              <a:rPr lang="en-US" altLang="en-US" sz="2200" i="1" dirty="0">
                <a:solidFill>
                  <a:schemeClr val="accent1"/>
                </a:solidFill>
              </a:rPr>
              <a:t>If it fits the federal definition of research and indirectly or directly involves human subjects, prior IRB review and approval required</a:t>
            </a:r>
          </a:p>
          <a:p>
            <a:pPr lvl="2"/>
            <a:r>
              <a:rPr lang="en-US" altLang="en-US" sz="1800" i="1" dirty="0">
                <a:solidFill>
                  <a:schemeClr val="accent1"/>
                </a:solidFill>
              </a:rPr>
              <a:t>Surveys, chart reviews, secondary analysis of existing data or specimens</a:t>
            </a:r>
          </a:p>
          <a:p>
            <a:pPr lvl="2"/>
            <a:r>
              <a:rPr lang="en-US" altLang="en-US" sz="1800" i="1" dirty="0">
                <a:solidFill>
                  <a:schemeClr val="accent1"/>
                </a:solidFill>
              </a:rPr>
              <a:t>Before exploring data or specimens to determine feasibility</a:t>
            </a:r>
          </a:p>
        </p:txBody>
      </p:sp>
    </p:spTree>
    <p:extLst>
      <p:ext uri="{BB962C8B-B14F-4D97-AF65-F5344CB8AC3E}">
        <p14:creationId xmlns:p14="http://schemas.microsoft.com/office/powerpoint/2010/main" val="212425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022E405-03E8-195B-E99A-DC6D75FDA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82" y="210579"/>
            <a:ext cx="5618104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dirty="0"/>
              <a:t>Overview of Institutional Review Board (IRB) Process</a:t>
            </a:r>
            <a:br>
              <a:rPr lang="en-US" sz="3400" b="1" dirty="0"/>
            </a:br>
            <a:endParaRPr lang="en-US" sz="3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C19976-B99A-0225-2342-956F5825BFB4}"/>
              </a:ext>
            </a:extLst>
          </p:cNvPr>
          <p:cNvSpPr txBox="1"/>
          <p:nvPr/>
        </p:nvSpPr>
        <p:spPr>
          <a:xfrm>
            <a:off x="347730" y="1687132"/>
            <a:ext cx="5499278" cy="4805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CITI training of all personnel (federal definition of “investigator”)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Principal Investigator (PI) prepares and submits protocol and all other study materials (deadlines vary by site)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Final version of fliers, survey, diary, etc.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Informed consent, if applicable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Review by IRB administrator for completeness and accuracy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Review by full board (meeting frequency varies by site)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Preparation of conditional acceptance letter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Modifications required to obtain </a:t>
            </a:r>
            <a:r>
              <a:rPr lang="en-US" i="1" dirty="0"/>
              <a:t>approval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Resubmission of corrected documents by PI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Review by IRB administrator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Preparation of approval letter</a:t>
            </a:r>
          </a:p>
        </p:txBody>
      </p:sp>
      <p:pic>
        <p:nvPicPr>
          <p:cNvPr id="5" name="Picture 4" descr="Colourful carved figures of humans">
            <a:extLst>
              <a:ext uri="{FF2B5EF4-FFF2-40B4-BE49-F238E27FC236}">
                <a16:creationId xmlns:a16="http://schemas.microsoft.com/office/drawing/2014/main" id="{49CDF504-9F31-082F-4EE1-949643127F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25" r="19025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52270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3FEF92-413C-453D-9489-1B5BD58C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46" y="182563"/>
            <a:ext cx="5251316" cy="180730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Standing out (in a Good Way!)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CEE0F-211D-47F0-AF37-6276E3AC0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06" y="2172430"/>
            <a:ext cx="5756280" cy="4434431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Get your name on publications: Think about how you can add value for time-constrained mentors</a:t>
            </a:r>
          </a:p>
          <a:p>
            <a:pPr lvl="1"/>
            <a:r>
              <a:rPr lang="en-US" sz="1600" dirty="0"/>
              <a:t>Write and edit</a:t>
            </a:r>
          </a:p>
          <a:p>
            <a:pPr lvl="1"/>
            <a:r>
              <a:rPr lang="en-US" sz="1600" dirty="0"/>
              <a:t>Conceive ideas, design, analyze and/or interpret data</a:t>
            </a:r>
          </a:p>
          <a:p>
            <a:pPr lvl="1"/>
            <a:r>
              <a:rPr lang="en-US" sz="1600" dirty="0"/>
              <a:t>Help develop abstracts/posters into manuscripts</a:t>
            </a:r>
          </a:p>
          <a:p>
            <a:r>
              <a:rPr lang="en-US" sz="1600" dirty="0"/>
              <a:t>Authorship in order of “substantial, direct, intellectual contributions”</a:t>
            </a:r>
          </a:p>
          <a:p>
            <a:pPr lvl="1"/>
            <a:r>
              <a:rPr lang="en-US" sz="1600" dirty="0"/>
              <a:t>https://hms.harvard.edu/sites/default/files/assets/Sites/Ombuds/files/AUTHORSHIP%20GUIDELINES.pdf</a:t>
            </a:r>
          </a:p>
          <a:p>
            <a:r>
              <a:rPr lang="en-US" sz="1600" dirty="0"/>
              <a:t>No advanced degree required</a:t>
            </a:r>
          </a:p>
          <a:p>
            <a:pPr lvl="1"/>
            <a:r>
              <a:rPr lang="en-US" sz="1600" dirty="0"/>
              <a:t>Feld, R., Wechsler, R.J., </a:t>
            </a:r>
            <a:r>
              <a:rPr lang="en-US" sz="1600" b="1" dirty="0"/>
              <a:t>Dumsha, J.Z.</a:t>
            </a:r>
            <a:r>
              <a:rPr lang="en-US" sz="1600" dirty="0"/>
              <a:t> et al. (</a:t>
            </a:r>
            <a:r>
              <a:rPr lang="en-US" sz="1600" b="1" dirty="0"/>
              <a:t>1996</a:t>
            </a:r>
            <a:r>
              <a:rPr lang="en-US" sz="1600" dirty="0"/>
              <a:t>). Significance of the computed tomography finding of subcapsular hepatic necrosis in liver transplantation. </a:t>
            </a:r>
            <a:r>
              <a:rPr lang="en-US" sz="1600" i="1" dirty="0"/>
              <a:t>Abdominal Imaging, 21,</a:t>
            </a:r>
            <a:r>
              <a:rPr lang="en-US" sz="1600" dirty="0"/>
              <a:t> 161-165.</a:t>
            </a:r>
          </a:p>
          <a:p>
            <a:r>
              <a:rPr lang="en-US" sz="1600" dirty="0"/>
              <a:t>Acknowledgment if not a substantial contribution, e.g., data entry</a:t>
            </a:r>
          </a:p>
          <a:p>
            <a:pPr lvl="1"/>
            <a:r>
              <a:rPr lang="en-US" sz="1600" dirty="0"/>
              <a:t>Not searchable</a:t>
            </a:r>
          </a:p>
          <a:p>
            <a:pPr marL="0" indent="0">
              <a:buNone/>
            </a:pPr>
            <a:endParaRPr lang="en-US" sz="1100" dirty="0"/>
          </a:p>
        </p:txBody>
      </p:sp>
      <p:pic>
        <p:nvPicPr>
          <p:cNvPr id="15" name="Picture 14" descr="One glowing light bulb in sea of unlit bulbs">
            <a:extLst>
              <a:ext uri="{FF2B5EF4-FFF2-40B4-BE49-F238E27FC236}">
                <a16:creationId xmlns:a16="http://schemas.microsoft.com/office/drawing/2014/main" id="{CC48CA10-197C-2ACC-B5DF-B5CA3F163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44" r="13546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94685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/>
              <a:t>NIH All of Us: Building one of the largest biomedical data resources of its kind</a:t>
            </a:r>
          </a:p>
          <a:p>
            <a:r>
              <a:rPr lang="en-US" sz="1700"/>
              <a:t>Stores health data from a diverse group of participants across the United States</a:t>
            </a:r>
          </a:p>
          <a:p>
            <a:pPr lvl="1"/>
            <a:r>
              <a:rPr lang="en-US" sz="1700"/>
              <a:t>414K+ participants </a:t>
            </a:r>
          </a:p>
          <a:p>
            <a:pPr lvl="1"/>
            <a:r>
              <a:rPr lang="en-US" sz="1700"/>
              <a:t>287K+ EHRs</a:t>
            </a:r>
          </a:p>
          <a:p>
            <a:pPr lvl="1"/>
            <a:r>
              <a:rPr lang="en-US" sz="1700"/>
              <a:t>50%+ Racial and Ethnic Minorities</a:t>
            </a:r>
          </a:p>
          <a:p>
            <a:pPr lvl="1"/>
            <a:r>
              <a:rPr lang="en-US" sz="1700"/>
              <a:t>80%+ Underrepresented in Biomedical Research</a:t>
            </a:r>
          </a:p>
          <a:p>
            <a:pPr marL="0" indent="0">
              <a:buNone/>
            </a:pPr>
            <a:r>
              <a:rPr lang="en-US" sz="1700">
                <a:hlinkClick r:id="rId2"/>
              </a:rPr>
              <a:t>https://www.researchallofus.org/data-tools/data-snapshots/</a:t>
            </a:r>
            <a:endParaRPr lang="en-US" sz="1700"/>
          </a:p>
          <a:p>
            <a:pPr marL="0" indent="0">
              <a:buNone/>
            </a:pPr>
            <a:r>
              <a:rPr lang="en-US" sz="1700">
                <a:hlinkClick r:id="rId3"/>
              </a:rPr>
              <a:t>https://allofus.nih.gov/get-involved/opportunities-researchers</a:t>
            </a:r>
            <a:endParaRPr lang="en-US" sz="1700"/>
          </a:p>
          <a:p>
            <a:pPr marL="0" indent="0">
              <a:buNone/>
            </a:pPr>
            <a:endParaRPr lang="en-US" sz="1700"/>
          </a:p>
          <a:p>
            <a:endParaRPr lang="en-US" sz="1700"/>
          </a:p>
        </p:txBody>
      </p:sp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A528A8EF-2AEF-5742-91FF-00D43E02DE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964" r="-1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00930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365125"/>
            <a:ext cx="5105398" cy="1952744"/>
          </a:xfrm>
        </p:spPr>
        <p:txBody>
          <a:bodyPr>
            <a:normAutofit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Download Doctor Symbol Caduceus Png Image HQ PNG Image | FreePNGIm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4" y="1918107"/>
            <a:ext cx="3195204" cy="31952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2497257"/>
            <a:ext cx="5105398" cy="3679705"/>
          </a:xfrm>
        </p:spPr>
        <p:txBody>
          <a:bodyPr>
            <a:normAutofit/>
          </a:bodyPr>
          <a:lstStyle/>
          <a:p>
            <a:r>
              <a:rPr lang="en-US" sz="1600"/>
              <a:t>ERAS Application Guide</a:t>
            </a:r>
          </a:p>
          <a:p>
            <a:pPr lvl="1"/>
            <a:r>
              <a:rPr lang="en-US" sz="1600"/>
              <a:t>Up to 10 experiences, including research</a:t>
            </a:r>
          </a:p>
          <a:p>
            <a:pPr lvl="1"/>
            <a:r>
              <a:rPr lang="en-US" sz="1600"/>
              <a:t>Can describe up to 3 as most meaningful</a:t>
            </a:r>
          </a:p>
          <a:p>
            <a:pPr lvl="1"/>
            <a:r>
              <a:rPr lang="en-US" sz="1600">
                <a:hlinkClick r:id="rId3"/>
              </a:rPr>
              <a:t>https://students-residents.aamc.org/applying-residencies-eras/publication-chapters/experience</a:t>
            </a:r>
            <a:endParaRPr lang="en-US" sz="1600"/>
          </a:p>
          <a:p>
            <a:r>
              <a:rPr lang="en-US" sz="1600"/>
              <a:t>AAMC Careers in Medicine Database of Clinical &amp; Research Opportunities</a:t>
            </a:r>
          </a:p>
          <a:p>
            <a:pPr lvl="1"/>
            <a:r>
              <a:rPr lang="en-US" sz="1600"/>
              <a:t>Nearly 100 entries</a:t>
            </a:r>
          </a:p>
          <a:p>
            <a:pPr lvl="2"/>
            <a:r>
              <a:rPr lang="en-US" sz="1600"/>
              <a:t>Clinical, Research, Other</a:t>
            </a:r>
          </a:p>
          <a:p>
            <a:pPr lvl="2"/>
            <a:r>
              <a:rPr lang="en-US" sz="1600"/>
              <a:t>Summer, Year-Around</a:t>
            </a:r>
          </a:p>
          <a:p>
            <a:pPr lvl="2"/>
            <a:r>
              <a:rPr lang="en-US" sz="1600"/>
              <a:t>U.S., Canada, International</a:t>
            </a:r>
          </a:p>
          <a:p>
            <a:pPr lvl="1"/>
            <a:r>
              <a:rPr lang="en-US" sz="1600">
                <a:hlinkClick r:id="rId4"/>
              </a:rPr>
              <a:t>https://mec.aamc.org/cim-cr-web/#/user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752221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57" name="Rectangle 14356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/>
              <a:t>Resources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95013" y="1867437"/>
            <a:ext cx="6002110" cy="444696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1400" dirty="0"/>
              <a:t>Journal Submissions Other Than Scientific Papers by Barbara </a:t>
            </a:r>
            <a:r>
              <a:rPr lang="en-US" altLang="en-US" sz="1400" dirty="0" err="1"/>
              <a:t>Gastel</a:t>
            </a:r>
            <a:r>
              <a:rPr lang="en-US" altLang="en-US" sz="1400" dirty="0"/>
              <a:t> </a:t>
            </a:r>
          </a:p>
          <a:p>
            <a:pPr eaLnBrk="1" hangingPunct="1">
              <a:defRPr/>
            </a:pPr>
            <a:r>
              <a:rPr lang="en-US" altLang="en-US" sz="1400" dirty="0"/>
              <a:t>CITI</a:t>
            </a:r>
          </a:p>
          <a:p>
            <a:pPr lvl="1" eaLnBrk="1" hangingPunct="1">
              <a:defRPr/>
            </a:pPr>
            <a:r>
              <a:rPr lang="en-US" altLang="en-US" sz="1400" dirty="0">
                <a:hlinkClick r:id="rId3"/>
              </a:rPr>
              <a:t>www.citiprogram.org</a:t>
            </a:r>
            <a:endParaRPr lang="en-US" altLang="en-US" sz="1400" dirty="0"/>
          </a:p>
          <a:p>
            <a:pPr eaLnBrk="1" hangingPunct="1">
              <a:defRPr/>
            </a:pPr>
            <a:r>
              <a:rPr lang="en-US" altLang="en-US" sz="1400" dirty="0"/>
              <a:t>Protocol Builder</a:t>
            </a:r>
          </a:p>
          <a:p>
            <a:pPr lvl="1" eaLnBrk="1" hangingPunct="1">
              <a:defRPr/>
            </a:pPr>
            <a:r>
              <a:rPr lang="en-US" sz="1400" dirty="0">
                <a:hlinkClick r:id="rId4"/>
              </a:rPr>
              <a:t>https://app.protocolbuilderpro.com/register/pcom</a:t>
            </a:r>
            <a:endParaRPr lang="en-US" sz="1400" dirty="0"/>
          </a:p>
          <a:p>
            <a:pPr eaLnBrk="1" hangingPunct="1">
              <a:defRPr/>
            </a:pPr>
            <a:r>
              <a:rPr lang="en-US" sz="1400" dirty="0"/>
              <a:t>Three-part series of articles:</a:t>
            </a:r>
          </a:p>
          <a:p>
            <a:pPr lvl="1">
              <a:defRPr/>
            </a:pPr>
            <a:r>
              <a:rPr lang="en-US" sz="1400" dirty="0"/>
              <a:t>Brannan, G., </a:t>
            </a:r>
            <a:r>
              <a:rPr lang="en-US" sz="1400" b="1" dirty="0"/>
              <a:t>Dumsha, J.Z., </a:t>
            </a:r>
            <a:r>
              <a:rPr lang="en-US" sz="1400" dirty="0"/>
              <a:t>Yens, D.P. (2013). Research Primer: Basic guidelines for the novice researcher. </a:t>
            </a:r>
            <a:r>
              <a:rPr lang="en-US" sz="1400" i="1" dirty="0"/>
              <a:t>Journal of the American Osteopathic Association, 13</a:t>
            </a:r>
            <a:r>
              <a:rPr lang="en-US" sz="1400" dirty="0"/>
              <a:t>(7), 556-563. doi:10.7556/jaoa.2013.007</a:t>
            </a:r>
          </a:p>
          <a:p>
            <a:pPr lvl="1">
              <a:defRPr/>
            </a:pPr>
            <a:r>
              <a:rPr lang="en-US" sz="1400" dirty="0"/>
              <a:t>Yens, D.P., Brannan, G., </a:t>
            </a:r>
            <a:r>
              <a:rPr lang="en-US" sz="1400" b="1" dirty="0"/>
              <a:t>Dumsha, J.Z</a:t>
            </a:r>
            <a:r>
              <a:rPr lang="en-US" sz="1400" dirty="0"/>
              <a:t>. (2014). Research Primer, Part 2: How to Design a Research Study. </a:t>
            </a:r>
            <a:r>
              <a:rPr lang="en-US" sz="1400" i="1" dirty="0"/>
              <a:t>Journal of the American Osteopathic Association, 114</a:t>
            </a:r>
            <a:r>
              <a:rPr lang="en-US" sz="1400" dirty="0"/>
              <a:t>(1):41-51. doi:10.7556/jaoa.2014.006</a:t>
            </a:r>
          </a:p>
          <a:p>
            <a:pPr lvl="1">
              <a:defRPr/>
            </a:pPr>
            <a:r>
              <a:rPr lang="en-US" sz="1400" b="1" dirty="0"/>
              <a:t>Dumsha, J.Z.</a:t>
            </a:r>
            <a:r>
              <a:rPr lang="en-US" sz="1400" dirty="0"/>
              <a:t>, Yens, D.P., Brannan, G. Funding and other resources for beginning researchers. </a:t>
            </a:r>
            <a:r>
              <a:rPr lang="en-US" sz="1400" i="1" dirty="0"/>
              <a:t>Osteopathic Family Physician, 7</a:t>
            </a:r>
            <a:r>
              <a:rPr lang="en-US" sz="1400" dirty="0"/>
              <a:t>(4)18-29. Available at: http://digitalcommons.pcom.edu/scholarly_papers/1374/</a:t>
            </a:r>
          </a:p>
          <a:p>
            <a:pPr>
              <a:defRPr/>
            </a:pPr>
            <a:endParaRPr lang="en-US" sz="1400" dirty="0"/>
          </a:p>
          <a:p>
            <a:pPr marL="0" indent="0">
              <a:buNone/>
              <a:defRPr/>
            </a:pPr>
            <a:endParaRPr lang="en-US" altLang="en-US" sz="1300" dirty="0">
              <a:latin typeface="Times New Roman" pitchFamily="18" charset="0"/>
            </a:endParaRPr>
          </a:p>
        </p:txBody>
      </p:sp>
      <p:pic>
        <p:nvPicPr>
          <p:cNvPr id="14341" name="Picture 14340" descr="Close up of book pages">
            <a:extLst>
              <a:ext uri="{FF2B5EF4-FFF2-40B4-BE49-F238E27FC236}">
                <a16:creationId xmlns:a16="http://schemas.microsoft.com/office/drawing/2014/main" id="{5690A1E7-9187-1780-97EF-46C16436E9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494" r="12907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36922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11C823F7-5387-DA5D-40CD-3F1F08829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2731" y="1542402"/>
            <a:ext cx="5186842" cy="2387918"/>
          </a:xfrm>
        </p:spPr>
        <p:txBody>
          <a:bodyPr anchor="b">
            <a:normAutofit/>
          </a:bodyPr>
          <a:lstStyle/>
          <a:p>
            <a:r>
              <a:rPr lang="en-US" sz="5200" dirty="0">
                <a:solidFill>
                  <a:schemeClr val="tx2"/>
                </a:solidFill>
              </a:rPr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49E6AA6-F58D-72B2-B2AD-733F74CBF1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2135" y="4001587"/>
            <a:ext cx="5188034" cy="682079"/>
          </a:xfrm>
        </p:spPr>
        <p:txBody>
          <a:bodyPr>
            <a:normAutofit/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87139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illustration: Learn, Clock, Clock Face, Time - Free Image on ...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7" b="10247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/>
              <a:t>Learning Objectives</a:t>
            </a:r>
            <a:br>
              <a:rPr lang="en-US"/>
            </a:br>
            <a:r>
              <a:rPr lang="en-US" sz="3600"/>
              <a:t>At the end of this presentation, participants should be able to:</a:t>
            </a:r>
            <a:endParaRPr lang="en-US" sz="3600" dirty="0"/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0CF978F7-78F8-097F-CB2C-D2CDC8B0C0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1559026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69929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7733" y="190288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4000" dirty="0"/>
              <a:t>Scholarly Activity And Research</a:t>
            </a:r>
          </a:p>
        </p:txBody>
      </p:sp>
      <p:pic>
        <p:nvPicPr>
          <p:cNvPr id="4" name="Picture 3" descr="Four Tenets for effective Metrics Design - Insight Extractor - Blo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1" r="20316" b="-1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7733" y="1969187"/>
            <a:ext cx="5524058" cy="424814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ACGME requires tracking of scholarly activity and research in their Accreditation Data System</a:t>
            </a:r>
          </a:p>
          <a:p>
            <a:pPr lvl="1"/>
            <a:r>
              <a:rPr lang="en-US" dirty="0"/>
              <a:t>Residents </a:t>
            </a:r>
          </a:p>
          <a:p>
            <a:pPr lvl="1"/>
            <a:r>
              <a:rPr lang="en-US" dirty="0"/>
              <a:t>Faculty</a:t>
            </a:r>
          </a:p>
          <a:p>
            <a:r>
              <a:rPr lang="en-US" sz="2400" dirty="0"/>
              <a:t>Annual updates to maintain accreditation</a:t>
            </a:r>
          </a:p>
          <a:p>
            <a:r>
              <a:rPr lang="en-US" sz="2400" dirty="0"/>
              <a:t>Presentations and posters</a:t>
            </a:r>
          </a:p>
          <a:p>
            <a:r>
              <a:rPr lang="en-US" sz="2400" dirty="0"/>
              <a:t>Publications</a:t>
            </a:r>
          </a:p>
          <a:p>
            <a:pPr lvl="1"/>
            <a:r>
              <a:rPr lang="en-US" dirty="0"/>
              <a:t>Case reports are scholarly activity (and still count for ACGME)</a:t>
            </a:r>
          </a:p>
          <a:p>
            <a:pPr marL="4572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88101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icroscope slide">
            <a:extLst>
              <a:ext uri="{FF2B5EF4-FFF2-40B4-BE49-F238E27FC236}">
                <a16:creationId xmlns:a16="http://schemas.microsoft.com/office/drawing/2014/main" id="{3192595F-DE92-ED30-77F3-F3436A03DB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42D6B5-8A3F-208B-3B6B-7B5957B96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94" y="267145"/>
            <a:ext cx="4912313" cy="111127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Why Do Research?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F2820F68-9BFF-BEBD-C33B-9FE50281F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67" y="1267297"/>
            <a:ext cx="5060885" cy="5212431"/>
          </a:xfrm>
        </p:spPr>
        <p:txBody>
          <a:bodyPr>
            <a:noAutofit/>
          </a:bodyPr>
          <a:lstStyle/>
          <a:p>
            <a:r>
              <a:rPr lang="en-US" altLang="en-US" sz="2400" dirty="0">
                <a:cs typeface="Times New Roman" panose="02020603050405020304" pitchFamily="18" charset="0"/>
              </a:rPr>
              <a:t>Practice evidence-based care</a:t>
            </a:r>
          </a:p>
          <a:p>
            <a:r>
              <a:rPr lang="en-US" altLang="en-US" sz="2400" dirty="0">
                <a:cs typeface="Times New Roman" panose="02020603050405020304" pitchFamily="18" charset="0"/>
              </a:rPr>
              <a:t>Improve patient care and safety</a:t>
            </a:r>
          </a:p>
          <a:p>
            <a:r>
              <a:rPr lang="en-US" altLang="en-US" sz="2400" dirty="0">
                <a:cs typeface="Times New Roman" panose="02020603050405020304" pitchFamily="18" charset="0"/>
              </a:rPr>
              <a:t>Improve systems and processes</a:t>
            </a:r>
          </a:p>
          <a:p>
            <a:r>
              <a:rPr lang="en-US" altLang="en-US" sz="2400" dirty="0">
                <a:cs typeface="Times New Roman" panose="02020603050405020304" pitchFamily="18" charset="0"/>
              </a:rPr>
              <a:t>Improve programming and education</a:t>
            </a:r>
          </a:p>
          <a:p>
            <a:r>
              <a:rPr lang="en-US" altLang="en-US" sz="2400" dirty="0">
                <a:cs typeface="Times New Roman" panose="02020603050405020304" pitchFamily="18" charset="0"/>
              </a:rPr>
              <a:t>Contribute to the literature</a:t>
            </a:r>
          </a:p>
          <a:p>
            <a:r>
              <a:rPr lang="en-US" altLang="en-US" sz="2400" dirty="0">
                <a:cs typeface="Times New Roman" panose="02020603050405020304" pitchFamily="18" charset="0"/>
              </a:rPr>
              <a:t>Networking and mentorship</a:t>
            </a:r>
          </a:p>
          <a:p>
            <a:r>
              <a:rPr lang="en-US" altLang="en-US" sz="2400" dirty="0">
                <a:cs typeface="Times New Roman" panose="02020603050405020304" pitchFamily="18" charset="0"/>
              </a:rPr>
              <a:t>Develop more future mentors</a:t>
            </a:r>
          </a:p>
          <a:p>
            <a:r>
              <a:rPr lang="en-US" altLang="en-US" sz="2400" dirty="0">
                <a:cs typeface="Times New Roman" panose="02020603050405020304" pitchFamily="18" charset="0"/>
              </a:rPr>
              <a:t>Residency match </a:t>
            </a:r>
          </a:p>
          <a:p>
            <a:pPr lvl="1"/>
            <a:r>
              <a:rPr lang="en-US" altLang="en-US" sz="1600" dirty="0">
                <a:cs typeface="Times New Roman" panose="02020603050405020304" pitchFamily="18" charset="0"/>
                <a:hlinkClick r:id="rId3"/>
              </a:rPr>
              <a:t>https://thedo.osteopathic.org/columns/how-important-is-research-to-match-into-your-specialty/</a:t>
            </a:r>
            <a:endParaRPr lang="en-US" altLang="en-US" sz="1600" dirty="0">
              <a:cs typeface="Times New Roman" panose="02020603050405020304" pitchFamily="18" charset="0"/>
            </a:endParaRPr>
          </a:p>
          <a:p>
            <a:r>
              <a:rPr lang="en-US" altLang="en-US" sz="2400" dirty="0">
                <a:cs typeface="Times New Roman" panose="02020603050405020304" pitchFamily="18" charset="0"/>
              </a:rPr>
              <a:t>Fulfill ACGME requirements</a:t>
            </a:r>
          </a:p>
        </p:txBody>
      </p:sp>
    </p:spTree>
    <p:extLst>
      <p:ext uri="{BB962C8B-B14F-4D97-AF65-F5344CB8AC3E}">
        <p14:creationId xmlns:p14="http://schemas.microsoft.com/office/powerpoint/2010/main" val="2806730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76AD1-D6B8-81F0-BFBB-BDD82613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213" y="31990"/>
            <a:ext cx="12238426" cy="1253113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Case Reports Are Not Research, but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Case Reports Can Inform and Stimulate Research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2D3ABF9-8240-8CDF-BAFA-2AC2714EFB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608085"/>
              </p:ext>
            </p:extLst>
          </p:nvPr>
        </p:nvGraphicFramePr>
        <p:xfrm>
          <a:off x="2287030" y="1285103"/>
          <a:ext cx="7617940" cy="5207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2D92F0C-2250-19E4-E63C-7054655F3637}"/>
              </a:ext>
            </a:extLst>
          </p:cNvPr>
          <p:cNvSpPr txBox="1"/>
          <p:nvPr/>
        </p:nvSpPr>
        <p:spPr>
          <a:xfrm>
            <a:off x="7426406" y="1439561"/>
            <a:ext cx="74892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0" dirty="0"/>
              <a:t>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391BD0-A870-8788-491E-D1B6E4B6257A}"/>
              </a:ext>
            </a:extLst>
          </p:cNvPr>
          <p:cNvSpPr txBox="1"/>
          <p:nvPr/>
        </p:nvSpPr>
        <p:spPr>
          <a:xfrm>
            <a:off x="4324866" y="4584357"/>
            <a:ext cx="5725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{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8B9FBC-1BCE-8F41-C020-C255BA7385A1}"/>
              </a:ext>
            </a:extLst>
          </p:cNvPr>
          <p:cNvSpPr txBox="1"/>
          <p:nvPr/>
        </p:nvSpPr>
        <p:spPr>
          <a:xfrm>
            <a:off x="8175329" y="2063521"/>
            <a:ext cx="20676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Clinical </a:t>
            </a:r>
          </a:p>
          <a:p>
            <a:r>
              <a:rPr lang="en-US" sz="4000" dirty="0"/>
              <a:t>Research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22E7BF-5BB5-01AA-3E36-A4F98989A3C1}"/>
              </a:ext>
            </a:extLst>
          </p:cNvPr>
          <p:cNvSpPr txBox="1"/>
          <p:nvPr/>
        </p:nvSpPr>
        <p:spPr>
          <a:xfrm>
            <a:off x="2257184" y="4751084"/>
            <a:ext cx="20676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Basic </a:t>
            </a:r>
          </a:p>
          <a:p>
            <a:pPr algn="ctr"/>
            <a:r>
              <a:rPr lang="en-US" sz="4000" dirty="0"/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2049067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520C53-A05E-806E-51F1-2B4DE630D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7">
            <a:extLst>
              <a:ext uri="{FF2B5EF4-FFF2-40B4-BE49-F238E27FC236}">
                <a16:creationId xmlns:a16="http://schemas.microsoft.com/office/drawing/2014/main" id="{2AA1B8E6-DB1F-F027-67F0-8C4845050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5F7CDB-7A25-BFC9-DCC2-CA7A77B36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Hierarchy of Research Evidence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987BFE9-F079-2AC0-61EA-6EF0D570E7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3672061"/>
              </p:ext>
            </p:extLst>
          </p:nvPr>
        </p:nvGraphicFramePr>
        <p:xfrm>
          <a:off x="3657600" y="75829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rrow: Up 5">
            <a:extLst>
              <a:ext uri="{FF2B5EF4-FFF2-40B4-BE49-F238E27FC236}">
                <a16:creationId xmlns:a16="http://schemas.microsoft.com/office/drawing/2014/main" id="{71F7B54C-7D42-6126-AA6B-61A022BA94C0}"/>
              </a:ext>
            </a:extLst>
          </p:cNvPr>
          <p:cNvSpPr/>
          <p:nvPr/>
        </p:nvSpPr>
        <p:spPr>
          <a:xfrm rot="19430636">
            <a:off x="9987566" y="603060"/>
            <a:ext cx="620110" cy="5275668"/>
          </a:xfrm>
          <a:prstGeom prst="up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Evidence</a:t>
            </a:r>
          </a:p>
        </p:txBody>
      </p:sp>
    </p:spTree>
    <p:extLst>
      <p:ext uri="{BB962C8B-B14F-4D97-AF65-F5344CB8AC3E}">
        <p14:creationId xmlns:p14="http://schemas.microsoft.com/office/powerpoint/2010/main" val="3384875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8" name="Rectangle 10247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0" name="Rectangle 10249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73" y="1507687"/>
            <a:ext cx="5588534" cy="823390"/>
          </a:xfrm>
        </p:spPr>
        <p:txBody>
          <a:bodyPr anchor="t">
            <a:normAutofit/>
          </a:bodyPr>
          <a:lstStyle/>
          <a:p>
            <a:pPr eaLnBrk="1" hangingPunct="1">
              <a:defRPr/>
            </a:pPr>
            <a:r>
              <a:rPr lang="en-US" b="1" dirty="0"/>
              <a:t>Research in a Nutshell</a:t>
            </a:r>
          </a:p>
        </p:txBody>
      </p:sp>
      <p:pic>
        <p:nvPicPr>
          <p:cNvPr id="3" name="Picture 2" descr="Summarizing Ideas in a Nutshell | Thoughtful Learning K-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 r="1" b="1"/>
          <a:stretch/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247223" y="343501"/>
            <a:ext cx="5763904" cy="6359856"/>
          </a:xfrm>
        </p:spPr>
        <p:txBody>
          <a:bodyPr anchor="ctr">
            <a:norm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000" dirty="0"/>
              <a:t>Develop an Idea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000" dirty="0"/>
              <a:t>Formulate the Research Question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000" dirty="0"/>
              <a:t>Review the Literature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000" dirty="0"/>
              <a:t>Set the Objectives and Hypothesis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000" dirty="0"/>
              <a:t>Construct a Methodology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altLang="en-US" sz="2000" dirty="0"/>
              <a:t>Logistics: Assembling the Team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altLang="en-US" sz="2000" dirty="0"/>
              <a:t>Sample Size and Calculation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altLang="en-US" sz="2000" dirty="0"/>
              <a:t>Establish Data Collection Procedures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000" dirty="0"/>
              <a:t>Create a Proposal/Plan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000" dirty="0"/>
              <a:t>Secure Funding or Other Support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000" dirty="0"/>
              <a:t>Obtain Approval from the Institutional Oversight Committees (Institutional Review Board, Animal Care &amp; Use Committee, Biosafety Committee, etc.)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000" dirty="0"/>
              <a:t>Collect the Data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000" dirty="0"/>
              <a:t>Analyze and Interpret the Data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000" dirty="0"/>
              <a:t>Prepare the Results for Publication</a:t>
            </a:r>
          </a:p>
          <a:p>
            <a:pPr eaLnBrk="1" hangingPunct="1"/>
            <a:endParaRPr lang="en-US" altLang="en-US" sz="17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72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04" name="Rectangle 12303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6" name="Rectangle 12305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734" y="431632"/>
            <a:ext cx="5149467" cy="133083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b="1" dirty="0"/>
              <a:t>Idea Development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14734" y="1762472"/>
            <a:ext cx="5664200" cy="477244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/>
              <a:t>Where do we get ideas for research and scholarly activity?</a:t>
            </a:r>
          </a:p>
          <a:p>
            <a:pPr lvl="1" eaLnBrk="1" hangingPunct="1"/>
            <a:r>
              <a:rPr lang="en-US" altLang="en-US" sz="2800" dirty="0"/>
              <a:t>Cases we’ve seen</a:t>
            </a:r>
          </a:p>
          <a:p>
            <a:pPr lvl="1" eaLnBrk="1" hangingPunct="1"/>
            <a:r>
              <a:rPr lang="en-US" altLang="en-US" sz="2800" dirty="0"/>
              <a:t>Patterns we’ve noticed</a:t>
            </a:r>
          </a:p>
          <a:p>
            <a:pPr lvl="1" eaLnBrk="1" hangingPunct="1"/>
            <a:r>
              <a:rPr lang="en-US" altLang="en-US" sz="2800" dirty="0"/>
              <a:t>Hot topics in the news</a:t>
            </a:r>
          </a:p>
          <a:p>
            <a:pPr lvl="1" eaLnBrk="1" hangingPunct="1"/>
            <a:r>
              <a:rPr lang="en-US" altLang="en-US" sz="2800" dirty="0"/>
              <a:t>Questions from patients</a:t>
            </a:r>
          </a:p>
          <a:p>
            <a:pPr lvl="1" eaLnBrk="1" hangingPunct="1"/>
            <a:r>
              <a:rPr lang="en-US" altLang="en-US" sz="2800" dirty="0"/>
              <a:t>Questions from colleagues</a:t>
            </a:r>
          </a:p>
          <a:p>
            <a:pPr lvl="1" eaLnBrk="1" hangingPunct="1"/>
            <a:r>
              <a:rPr lang="en-US" altLang="en-US" sz="2800" dirty="0"/>
              <a:t>Journal articles </a:t>
            </a:r>
          </a:p>
          <a:p>
            <a:pPr lvl="2" eaLnBrk="1" hangingPunct="1"/>
            <a:r>
              <a:rPr lang="en-US" altLang="en-US" sz="2800" dirty="0"/>
              <a:t>Interesting topic</a:t>
            </a:r>
          </a:p>
          <a:p>
            <a:pPr lvl="2" eaLnBrk="1" hangingPunct="1"/>
            <a:r>
              <a:rPr lang="en-US" altLang="en-US" sz="2800" dirty="0"/>
              <a:t>Suggestions for future research</a:t>
            </a:r>
          </a:p>
          <a:p>
            <a:pPr lvl="1" eaLnBrk="1" hangingPunct="1"/>
            <a:r>
              <a:rPr lang="en-US" altLang="en-US" sz="2800" dirty="0"/>
              <a:t>Conference posters/presentations</a:t>
            </a:r>
          </a:p>
          <a:p>
            <a:pPr eaLnBrk="1" hangingPunct="1"/>
            <a:endParaRPr lang="en-US" altLang="en-US" sz="1400" dirty="0">
              <a:latin typeface="Times New Roman" panose="02020603050405020304" pitchFamily="18" charset="0"/>
            </a:endParaRPr>
          </a:p>
        </p:txBody>
      </p:sp>
      <p:pic>
        <p:nvPicPr>
          <p:cNvPr id="12293" name="Picture 12292" descr="A person reaching for a paper on a table full of paper and sticky notes">
            <a:extLst>
              <a:ext uri="{FF2B5EF4-FFF2-40B4-BE49-F238E27FC236}">
                <a16:creationId xmlns:a16="http://schemas.microsoft.com/office/drawing/2014/main" id="{C03E77FA-E6C3-7DA7-4D69-0F746FBC29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52" r="15242" b="-2"/>
          <a:stretch/>
        </p:blipFill>
        <p:spPr>
          <a:xfrm>
            <a:off x="6527800" y="1"/>
            <a:ext cx="5664200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1274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036DCB6216654C8D01326336148BF4" ma:contentTypeVersion="18" ma:contentTypeDescription="Create a new document." ma:contentTypeScope="" ma:versionID="11a29cf1a76f7262b8d0bcb9951d5e5d">
  <xsd:schema xmlns:xsd="http://www.w3.org/2001/XMLSchema" xmlns:xs="http://www.w3.org/2001/XMLSchema" xmlns:p="http://schemas.microsoft.com/office/2006/metadata/properties" xmlns:ns2="c820a04b-197f-441b-8573-bb56ed17eb29" xmlns:ns3="6d893fd5-62e7-4a18-808f-6929b6092986" targetNamespace="http://schemas.microsoft.com/office/2006/metadata/properties" ma:root="true" ma:fieldsID="348e8a7363ea730f803e98d52537ae00" ns2:_="" ns3:_="">
    <xsd:import namespace="c820a04b-197f-441b-8573-bb56ed17eb29"/>
    <xsd:import namespace="6d893fd5-62e7-4a18-808f-6929b60929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0a04b-197f-441b-8573-bb56ed17eb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316ac8f-cad6-4f82-943e-f438414eee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893fd5-62e7-4a18-808f-6929b60929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d08ca35-049e-44d0-bc8f-f122cd0ed01e}" ma:internalName="TaxCatchAll" ma:showField="CatchAllData" ma:web="6d893fd5-62e7-4a18-808f-6929b60929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AE7EC3-AD14-49E0-9CF4-CD54839D3766}"/>
</file>

<file path=customXml/itemProps2.xml><?xml version="1.0" encoding="utf-8"?>
<ds:datastoreItem xmlns:ds="http://schemas.openxmlformats.org/officeDocument/2006/customXml" ds:itemID="{04B43857-5D33-4191-A9BA-7AE0E9FF50C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5894</TotalTime>
  <Words>1772</Words>
  <Application>Microsoft Office PowerPoint</Application>
  <PresentationFormat>Widescreen</PresentationFormat>
  <Paragraphs>277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Aptos</vt:lpstr>
      <vt:lpstr>Aptos Display</vt:lpstr>
      <vt:lpstr>Arial</vt:lpstr>
      <vt:lpstr>Calibri</vt:lpstr>
      <vt:lpstr>Sofia Pro</vt:lpstr>
      <vt:lpstr>SOFIAPRO-MEDIUM</vt:lpstr>
      <vt:lpstr>Times New Roman</vt:lpstr>
      <vt:lpstr>Urbanist</vt:lpstr>
      <vt:lpstr>Wingdings</vt:lpstr>
      <vt:lpstr>Office Theme</vt:lpstr>
      <vt:lpstr>Introduction to Research for Osteopathic Medical Students</vt:lpstr>
      <vt:lpstr>Conflict of Interest Disclosure</vt:lpstr>
      <vt:lpstr>Learning Objectives At the end of this presentation, participants should be able to:</vt:lpstr>
      <vt:lpstr>Scholarly Activity And Research</vt:lpstr>
      <vt:lpstr>Why Do Research?</vt:lpstr>
      <vt:lpstr>Case Reports Are Not Research, but Case Reports Can Inform and Stimulate Research</vt:lpstr>
      <vt:lpstr>Hierarchy of Research Evidence</vt:lpstr>
      <vt:lpstr>Research in a Nutshell</vt:lpstr>
      <vt:lpstr>Idea Development</vt:lpstr>
      <vt:lpstr>Idea Development: Think Finer</vt:lpstr>
      <vt:lpstr>Idea Refinement</vt:lpstr>
      <vt:lpstr>Review the Literature</vt:lpstr>
      <vt:lpstr>Results of the Literature Review</vt:lpstr>
      <vt:lpstr>Build a Good Foundation</vt:lpstr>
      <vt:lpstr>Create a Proposal/Plan </vt:lpstr>
      <vt:lpstr>Finding Opportunities</vt:lpstr>
      <vt:lpstr>Matching with a Mentor</vt:lpstr>
      <vt:lpstr>RESEARCH Involvement for Trainees</vt:lpstr>
      <vt:lpstr>Research Involvement for Trainees</vt:lpstr>
      <vt:lpstr>Research and Protection of Human Subjects</vt:lpstr>
      <vt:lpstr>Overview of Institutional Review Board (IRB) Process </vt:lpstr>
      <vt:lpstr>Standing out (in a Good Way!)</vt:lpstr>
      <vt:lpstr>Resources</vt:lpstr>
      <vt:lpstr>Resources</vt:lpstr>
      <vt:lpstr>Resources</vt:lpstr>
      <vt:lpstr>Thank You!</vt:lpstr>
    </vt:vector>
  </TitlesOfParts>
  <Company>Philadelphia College of Osteopathic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Research for Osteopathic Medical StudentS</dc:title>
  <dc:creator>Jane Dumsha, Ph.D.</dc:creator>
  <cp:lastModifiedBy>Amanda Brooks, PhD</cp:lastModifiedBy>
  <cp:revision>18</cp:revision>
  <dcterms:created xsi:type="dcterms:W3CDTF">2024-02-08T18:28:11Z</dcterms:created>
  <dcterms:modified xsi:type="dcterms:W3CDTF">2024-02-26T21:34:46Z</dcterms:modified>
</cp:coreProperties>
</file>