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60" r:id="rId7"/>
    <p:sldId id="259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400"/>
    <a:srgbClr val="B1B1B1"/>
    <a:srgbClr val="231F20"/>
    <a:srgbClr val="211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2" d="100"/>
          <a:sy n="6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8718-F25B-76BE-520F-88169868D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671" y="2931090"/>
            <a:ext cx="11110587" cy="2875659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E06D4-6ED8-7F0F-F464-464B5F3A8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71" y="5937337"/>
            <a:ext cx="11110587" cy="472858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A4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232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35C34-C46E-EE25-4EA0-CE4C575DC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DD66-90B1-F888-7AC2-B692232A3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73DF5-AE40-F3D9-3C15-DB102FBB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D623F-6144-D942-89E1-D529FCD01FF9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7D7FD-74F0-DD79-296D-B622F735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57F80-F576-BBA1-E736-6647A8E7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380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2EFA81-B887-A847-A5C9-A2C08FD25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7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ACAE-AFAF-80E3-6406-75066F16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71" y="513568"/>
            <a:ext cx="7778663" cy="423379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004F0-F509-79E6-BA60-81579BAAF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989" y="4885151"/>
            <a:ext cx="7866345" cy="164090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53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725A79-A116-2742-AE2D-6D76AFD3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A213B-9172-F05A-1532-19C4E8CE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36AF5-3CDF-A30A-480F-614E17B8A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B1B1B1"/>
                </a:solidFill>
                <a:latin typeface="Sofia Pro Medium" pitchFamily="2" charset="0"/>
              </a:defRPr>
            </a:lvl1pPr>
          </a:lstStyle>
          <a:p>
            <a:r>
              <a:rPr lang="en-US"/>
              <a:t>EDUCATING LEADERS ‘23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0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211261"/>
          </a:solidFill>
          <a:latin typeface="Sofia Pro" pitchFamily="2" charset="0"/>
          <a:ea typeface="Sophia" pitchFamily="2" charset="-128"/>
          <a:cs typeface="Sophia" pitchFamily="2" charset="-128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54C8E8"/>
        </a:buClr>
        <a:buFont typeface="Arial" panose="020B0604020202020204" pitchFamily="34" charset="0"/>
        <a:buChar char="•"/>
        <a:defRPr sz="2800" b="0" i="0" kern="1200">
          <a:solidFill>
            <a:srgbClr val="231F20"/>
          </a:solidFill>
          <a:latin typeface="Sofia Pro" pitchFamily="2" charset="0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2400" b="0" i="0" kern="1200">
          <a:solidFill>
            <a:srgbClr val="231F20"/>
          </a:solidFill>
          <a:latin typeface="Sofia Pro" pitchFamily="2" charset="0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2000" b="0" i="0" kern="1200">
          <a:solidFill>
            <a:srgbClr val="231F20"/>
          </a:solidFill>
          <a:latin typeface="Sofia Pro" pitchFamily="2" charset="0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1800" b="0" i="0" kern="1200">
          <a:solidFill>
            <a:srgbClr val="231F20"/>
          </a:solidFill>
          <a:latin typeface="Sofia Pro" pitchFamily="2" charset="0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54C8E8"/>
        </a:buClr>
        <a:buFont typeface="Arial" panose="020B0604020202020204" pitchFamily="34" charset="0"/>
        <a:buChar char="•"/>
        <a:defRPr sz="1800" b="0" i="0" kern="1200">
          <a:solidFill>
            <a:srgbClr val="231F20"/>
          </a:solidFill>
          <a:latin typeface="Sofia Pro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0E5E-53BB-82A7-F02E-3D5A2C254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671" y="2931091"/>
            <a:ext cx="11110587" cy="16704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BBB72-62ED-BED6-BE87-1E8DFEC8C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71" y="4748980"/>
            <a:ext cx="11110587" cy="141584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6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6058-716B-E7B5-4B67-C6228693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2876-13CE-EB80-17E2-F1009A89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 presenter(s) have no interest or potential conflict(s) of interest in relation to this presentation.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 content of this presentation does not relate to any product of a commercial interest. Therefore, there are no relevant financial relationships to disclose. </a:t>
            </a:r>
          </a:p>
        </p:txBody>
      </p:sp>
    </p:spTree>
    <p:extLst>
      <p:ext uri="{BB962C8B-B14F-4D97-AF65-F5344CB8AC3E}">
        <p14:creationId xmlns:p14="http://schemas.microsoft.com/office/powerpoint/2010/main" val="53581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6058-716B-E7B5-4B67-C6228693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2876-13CE-EB80-17E2-F1009A89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5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6058-716B-E7B5-4B67-C6228693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2876-13CE-EB80-17E2-F1009A89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0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6058-716B-E7B5-4B67-C6228693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2876-13CE-EB80-17E2-F1009A89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1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E6058-716B-E7B5-4B67-C6228693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2876-13CE-EB80-17E2-F1009A89A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9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3AB5749B61FA4DA8F479A104227994" ma:contentTypeVersion="18" ma:contentTypeDescription="Create a new document." ma:contentTypeScope="" ma:versionID="49e45b67239fc4201529dbb44abefd5d">
  <xsd:schema xmlns:xsd="http://www.w3.org/2001/XMLSchema" xmlns:xs="http://www.w3.org/2001/XMLSchema" xmlns:p="http://schemas.microsoft.com/office/2006/metadata/properties" xmlns:ns1="http://schemas.microsoft.com/sharepoint/v3" xmlns:ns2="6d893fd5-62e7-4a18-808f-6929b6092986" xmlns:ns3="83e2761b-e376-442d-8595-a13351857ec9" targetNamespace="http://schemas.microsoft.com/office/2006/metadata/properties" ma:root="true" ma:fieldsID="8b3f2f2edd8f809d1f9ea3aab13c3cfa" ns1:_="" ns2:_="" ns3:_="">
    <xsd:import namespace="http://schemas.microsoft.com/sharepoint/v3"/>
    <xsd:import namespace="6d893fd5-62e7-4a18-808f-6929b6092986"/>
    <xsd:import namespace="83e2761b-e376-442d-8595-a13351857e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93fd5-62e7-4a18-808f-6929b60929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d08ca35-049e-44d0-bc8f-f122cd0ed01e}" ma:internalName="TaxCatchAll" ma:showField="CatchAllData" ma:web="6d893fd5-62e7-4a18-808f-6929b60929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2761b-e376-442d-8595-a13351857e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316ac8f-cad6-4f82-943e-f438414eee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83e2761b-e376-442d-8595-a13351857ec9">
      <Terms xmlns="http://schemas.microsoft.com/office/infopath/2007/PartnerControls"/>
    </lcf76f155ced4ddcb4097134ff3c332f>
    <_ip_UnifiedCompliancePolicyProperties xmlns="http://schemas.microsoft.com/sharepoint/v3" xsi:nil="true"/>
    <TaxCatchAll xmlns="6d893fd5-62e7-4a18-808f-6929b6092986" xsi:nil="true"/>
  </documentManagement>
</p:properties>
</file>

<file path=customXml/itemProps1.xml><?xml version="1.0" encoding="utf-8"?>
<ds:datastoreItem xmlns:ds="http://schemas.openxmlformats.org/officeDocument/2006/customXml" ds:itemID="{E86EF51C-441F-4A53-896F-C0421355BC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893fd5-62e7-4a18-808f-6929b6092986"/>
    <ds:schemaRef ds:uri="83e2761b-e376-442d-8595-a13351857e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019B53-F2A0-45DB-831F-80378261CB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199B8-DF1A-41D2-BC85-2677645AC35B}">
  <ds:schemaRefs>
    <ds:schemaRef ds:uri="http://www.w3.org/XML/1998/namespace"/>
    <ds:schemaRef ds:uri="http://schemas.microsoft.com/office/2006/metadata/properties"/>
    <ds:schemaRef ds:uri="83e2761b-e376-442d-8595-a13351857ec9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6d893fd5-62e7-4a18-808f-6929b6092986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10365</TotalTime>
  <Words>50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Disclosure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Hoctor</dc:creator>
  <cp:lastModifiedBy>RaShonda Riddle, MBA</cp:lastModifiedBy>
  <cp:revision>6</cp:revision>
  <dcterms:created xsi:type="dcterms:W3CDTF">2022-07-26T13:46:17Z</dcterms:created>
  <dcterms:modified xsi:type="dcterms:W3CDTF">2023-01-05T17:02:15Z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0x010100553AB5749B61FA4DA8F479A104227994</vt:lpwstr>
  </property>
  <property fmtid="{D5CDD505-2E9C-101B-9397-08002B2CF9AE}" pid="3" name="MediaServiceImageTags">
    <vt:lpwstr/>
  </property>
</Properties>
</file>