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497" r:id="rId3"/>
    <p:sldId id="259" r:id="rId4"/>
    <p:sldId id="258" r:id="rId5"/>
    <p:sldId id="257" r:id="rId6"/>
    <p:sldId id="498" r:id="rId7"/>
    <p:sldId id="493" r:id="rId8"/>
    <p:sldId id="4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400"/>
    <a:srgbClr val="B1B1B1"/>
    <a:srgbClr val="231F20"/>
    <a:srgbClr val="2112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3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1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F3216-496B-C24F-8EEA-5229B66BF018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BD3FE-FD69-6A46-BCF3-E4C2E88D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9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nehad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7450E3-5F89-44AF-887D-55E2481561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39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nehad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7450E3-5F89-44AF-887D-55E2481561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81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8718-F25B-76BE-520F-88169868D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671" y="2931090"/>
            <a:ext cx="11110587" cy="2875659"/>
          </a:xfrm>
        </p:spPr>
        <p:txBody>
          <a:bodyPr anchor="ctr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E06D4-6ED8-7F0F-F464-464B5F3A8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671" y="5937337"/>
            <a:ext cx="11110587" cy="47285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232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peake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B8CA4C-3D34-ED9F-D29F-6070B7E3ED6F}"/>
              </a:ext>
            </a:extLst>
          </p:cNvPr>
          <p:cNvSpPr txBox="1">
            <a:spLocks/>
          </p:cNvSpPr>
          <p:nvPr userDrawn="1"/>
        </p:nvSpPr>
        <p:spPr>
          <a:xfrm>
            <a:off x="475989" y="513568"/>
            <a:ext cx="11239763" cy="2395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bg2"/>
                </a:solidFill>
                <a:latin typeface="Urbanist Black" panose="020B0A04040200000203" pitchFamily="34" charset="77"/>
                <a:ea typeface="Urbanist Black" panose="020B0A04040200000203" pitchFamily="34" charset="77"/>
                <a:cs typeface="Urbanist Black" panose="020B0A04040200000203" pitchFamily="34" charset="77"/>
              </a:defRPr>
            </a:lvl1pPr>
          </a:lstStyle>
          <a:p>
            <a:r>
              <a:rPr lang="en-US" sz="4200"/>
              <a:t>Session Title</a:t>
            </a:r>
            <a:endParaRPr lang="en-US" sz="4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78ACAE-AFAF-80E3-6406-75066F163F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5989" y="513569"/>
            <a:ext cx="11239763" cy="1508414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defRPr>
            </a:lvl1pPr>
          </a:lstStyle>
          <a:p>
            <a:r>
              <a:rPr lang="en-US" dirty="0"/>
              <a:t>Click to edit Session title for speakers style or delete if not needed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F5CC0CD-F56D-3F25-B7E4-538D6A6AA1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76250" y="4611189"/>
            <a:ext cx="3600450" cy="17332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Insert logos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8BA9C61E-76A5-A6E7-0771-C2E139FB60B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95775" y="4611189"/>
            <a:ext cx="3600450" cy="17332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Insert logo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89E4AE60-5ABD-9B34-04E7-E6B097D098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15302" y="4611189"/>
            <a:ext cx="3600450" cy="17332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Insert logo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183D381-B1E8-4CC3-507B-7AE52633D8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95775" y="2369713"/>
            <a:ext cx="3600450" cy="1880024"/>
          </a:xfrm>
        </p:spPr>
        <p:txBody>
          <a:bodyPr wrap="square">
            <a:noAutofit/>
          </a:bodyPr>
          <a:lstStyle>
            <a:lvl1pPr marL="0" indent="0">
              <a:buNone/>
              <a:defRPr sz="2400" baseline="0">
                <a:solidFill>
                  <a:schemeClr val="tx2"/>
                </a:solidFill>
              </a:defRPr>
            </a:lvl1pPr>
          </a:lstStyle>
          <a:p>
            <a:r>
              <a:rPr lang="en-US" sz="2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Click to add name, title, company. Name should be BOLDED.</a:t>
            </a:r>
          </a:p>
        </p:txBody>
      </p:sp>
      <p:sp>
        <p:nvSpPr>
          <p:cNvPr id="3" name="Text Placeholder 22">
            <a:extLst>
              <a:ext uri="{FF2B5EF4-FFF2-40B4-BE49-F238E27FC236}">
                <a16:creationId xmlns:a16="http://schemas.microsoft.com/office/drawing/2014/main" id="{BB72D7AB-185A-371C-E7F1-7E73DD2E60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5615" y="2369713"/>
            <a:ext cx="3600450" cy="1880024"/>
          </a:xfrm>
        </p:spPr>
        <p:txBody>
          <a:bodyPr wrap="square">
            <a:noAutofit/>
          </a:bodyPr>
          <a:lstStyle>
            <a:lvl1pPr marL="0" indent="0">
              <a:buNone/>
              <a:defRPr sz="2400" baseline="0">
                <a:solidFill>
                  <a:schemeClr val="tx2"/>
                </a:solidFill>
              </a:defRPr>
            </a:lvl1pPr>
          </a:lstStyle>
          <a:p>
            <a:r>
              <a:rPr lang="en-US" sz="2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Click to add name, title, company. Name should be BOLDED.</a:t>
            </a: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ED0AEB20-B276-B6F6-77A0-19C565671A7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05775" y="2369713"/>
            <a:ext cx="3600450" cy="1880024"/>
          </a:xfrm>
        </p:spPr>
        <p:txBody>
          <a:bodyPr wrap="square">
            <a:noAutofit/>
          </a:bodyPr>
          <a:lstStyle>
            <a:lvl1pPr marL="0" indent="0">
              <a:buNone/>
              <a:defRPr sz="2400" baseline="0">
                <a:solidFill>
                  <a:schemeClr val="tx2"/>
                </a:solidFill>
              </a:defRPr>
            </a:lvl1pPr>
          </a:lstStyle>
          <a:p>
            <a:r>
              <a:rPr lang="en-US" sz="2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Click to add name, title, company. Name should be BOLDED.</a:t>
            </a:r>
          </a:p>
        </p:txBody>
      </p:sp>
    </p:spTree>
    <p:extLst>
      <p:ext uri="{BB962C8B-B14F-4D97-AF65-F5344CB8AC3E}">
        <p14:creationId xmlns:p14="http://schemas.microsoft.com/office/powerpoint/2010/main" val="304815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35C34-C46E-EE25-4EA0-CE4C575DC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DD66-90B1-F888-7AC2-B692232A3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73DF5-AE40-F3D9-3C15-DB102FBB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3D623F-6144-D942-89E1-D529FCD01FF9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7D7FD-74F0-DD79-296D-B622F7359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57F80-F576-BBA1-E736-6647A8E7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38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2EFA81-B887-A847-A5C9-A2C08FD2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7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6BBC8-BCD6-568C-91CD-0695EFB7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00421-B548-7628-279A-F662898D16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10515600" cy="415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A blue circle with a white symbol&#10;&#10;Description automatically generated">
            <a:extLst>
              <a:ext uri="{FF2B5EF4-FFF2-40B4-BE49-F238E27FC236}">
                <a16:creationId xmlns:a16="http://schemas.microsoft.com/office/drawing/2014/main" id="{5B69C264-5812-EE36-2E1B-CDFE626957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18150" y="5349875"/>
            <a:ext cx="11557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6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ACAE-AFAF-80E3-6406-75066F163F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671" y="513567"/>
            <a:ext cx="7778663" cy="4446739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secondary title page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004F0-F509-79E6-BA60-81579BAAF1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5989" y="5198301"/>
            <a:ext cx="7866345" cy="1327759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secondary subtitle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53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ACAE-AFAF-80E3-6406-75066F163F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5989" y="2773441"/>
            <a:ext cx="7778663" cy="753530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004F0-F509-79E6-BA60-81579BAAF1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5989" y="3971109"/>
            <a:ext cx="7866345" cy="2554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secondary subtitle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056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ACAE-AFAF-80E3-6406-75066F16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989" y="513568"/>
            <a:ext cx="11239763" cy="239588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004F0-F509-79E6-BA60-81579BAAF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989" y="3008850"/>
            <a:ext cx="11239763" cy="1377951"/>
          </a:xfrm>
        </p:spPr>
        <p:txBody>
          <a:bodyPr>
            <a:normAutofit/>
          </a:bodyPr>
          <a:lstStyle>
            <a:lvl1pPr marL="0" indent="0">
              <a:buNone/>
              <a:defRPr sz="2200" baseline="0">
                <a:solidFill>
                  <a:srgbClr val="211261"/>
                </a:solidFill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F5CC0CD-F56D-3F25-B7E4-538D6A6AA1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250" y="4738296"/>
            <a:ext cx="3600450" cy="1377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8BA9C61E-76A5-A6E7-0771-C2E139FB60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95775" y="4738296"/>
            <a:ext cx="3600450" cy="1377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89E4AE60-5ABD-9B34-04E7-E6B097D0988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15302" y="4738296"/>
            <a:ext cx="3600450" cy="1377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9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725A79-A116-2742-AE2D-6D76AFD3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A213B-9172-F05A-1532-19C4E8CEC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788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540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2" r:id="rId4"/>
    <p:sldLayoutId id="2147483651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2"/>
          </a:solidFill>
          <a:latin typeface="Urbanist Black" panose="020B0A04040200000203" pitchFamily="34" charset="77"/>
          <a:ea typeface="Urbanist Black" panose="020B0A04040200000203" pitchFamily="34" charset="77"/>
          <a:cs typeface="Urbanist Black" panose="020B0A04040200000203" pitchFamily="34" charset="77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54C8E8"/>
        </a:buClr>
        <a:buFont typeface="Arial" panose="020B0604020202020204" pitchFamily="34" charset="0"/>
        <a:buChar char="•"/>
        <a:defRPr sz="2800" b="0" i="0" kern="1200">
          <a:solidFill>
            <a:srgbClr val="231F20"/>
          </a:solidFill>
          <a:latin typeface="Urbanist Medium" panose="020B0A04040200000203" pitchFamily="34" charset="77"/>
          <a:ea typeface="Urbanist Medium" panose="020B0A04040200000203" pitchFamily="34" charset="77"/>
          <a:cs typeface="Urbanist Medium" panose="020B0A04040200000203" pitchFamily="34" charset="77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2400" b="0" i="0" kern="1200">
          <a:solidFill>
            <a:srgbClr val="231F20"/>
          </a:solidFill>
          <a:latin typeface="Urbanist Medium" panose="020B0A04040200000203" pitchFamily="34" charset="77"/>
          <a:ea typeface="Urbanist Medium" panose="020B0A04040200000203" pitchFamily="34" charset="77"/>
          <a:cs typeface="Urbanist Medium" panose="020B0A04040200000203" pitchFamily="34" charset="77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2000" b="0" i="0" kern="1200">
          <a:solidFill>
            <a:srgbClr val="231F20"/>
          </a:solidFill>
          <a:latin typeface="Urbanist Medium" panose="020B0A04040200000203" pitchFamily="34" charset="77"/>
          <a:ea typeface="Urbanist Medium" panose="020B0A04040200000203" pitchFamily="34" charset="77"/>
          <a:cs typeface="Urbanist Medium" panose="020B0A04040200000203" pitchFamily="34" charset="77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1800" b="0" i="0" kern="1200">
          <a:solidFill>
            <a:srgbClr val="231F20"/>
          </a:solidFill>
          <a:latin typeface="Urbanist Medium" panose="020B0A04040200000203" pitchFamily="34" charset="77"/>
          <a:ea typeface="Urbanist Medium" panose="020B0A04040200000203" pitchFamily="34" charset="77"/>
          <a:cs typeface="Urbanist Medium" panose="020B0A04040200000203" pitchFamily="34" charset="77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1800" b="0" i="0" kern="1200">
          <a:solidFill>
            <a:srgbClr val="231F20"/>
          </a:solidFill>
          <a:latin typeface="Urbanist Medium" panose="020B0A04040200000203" pitchFamily="34" charset="77"/>
          <a:ea typeface="Urbanist Medium" panose="020B0A04040200000203" pitchFamily="34" charset="77"/>
          <a:cs typeface="Urbanist Medium" panose="020B0A04040200000203" pitchFamily="34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0E5E-53BB-82A7-F02E-3D5A2C2544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BBB72-62ED-BED6-BE87-1E8DFEC8C9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6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F012-F602-6E59-9D0E-2335D2AF2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22178C-25DD-7074-4493-66A49DE5D5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C18976F-9958-0101-2603-8E83316CC6E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D8F47CA-3D28-5E44-4B41-9179203D3B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5F357C-A46F-7FE7-CCE3-3AB722D6E1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BCCE75-6600-A5E3-977D-5108F82D5B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F3FCBD8-5B85-97FE-ED07-1691A84EF0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8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32942-96A0-31C4-64CE-7E645D79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0B0C1-9F78-4E4F-8429-A7BF8F23AA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000000"/>
                </a:solidFill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The presenter(s) have no interest or potential conflict(s) of interest in relation to this presentation.</a:t>
            </a:r>
          </a:p>
          <a:p>
            <a:endParaRPr lang="en-US" b="0" i="0" u="none" strike="noStrike" baseline="0" dirty="0">
              <a:solidFill>
                <a:srgbClr val="000000"/>
              </a:solidFill>
              <a:latin typeface="Urbanist Medium" panose="020B0A04040200000203" pitchFamily="34" charset="0"/>
              <a:ea typeface="Urbanist Medium" panose="020B0A04040200000203" pitchFamily="34" charset="0"/>
              <a:cs typeface="Urbanist Medium" panose="020B0A04040200000203" pitchFamily="34" charset="0"/>
            </a:endParaRPr>
          </a:p>
          <a:p>
            <a:pPr algn="l"/>
            <a:r>
              <a:rPr lang="en-US" b="0" i="0" u="none" strike="noStrike" baseline="0" dirty="0">
                <a:solidFill>
                  <a:srgbClr val="000000"/>
                </a:solidFill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The content of this presentation does not relate to any product of a commercial interest. Therefore, there are no relevant financial relationships to disclose.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4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6058-716B-E7B5-4B67-C6228693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2876-13CE-EB80-17E2-F1009A89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1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9E53-04EC-5328-64BD-1D6F7BD9E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DABB9-D977-85AF-801A-A716D87CB0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30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6F1D-A423-902E-AD96-DC1B2006E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0BC37-5F23-7AC7-D5AD-4B31A0803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3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89DF-855C-4466-BE7B-30E262236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989" y="513568"/>
            <a:ext cx="11239763" cy="2395887"/>
          </a:xfrm>
        </p:spPr>
        <p:txBody>
          <a:bodyPr>
            <a:noAutofit/>
          </a:bodyPr>
          <a:lstStyle/>
          <a:p>
            <a:r>
              <a:rPr lang="en-US" sz="42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An Innovative Pre-matriculation Study Skills Building Model for Student Success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8986FD8-D2CE-783B-406E-BA6FD436F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989" y="3008850"/>
            <a:ext cx="3600451" cy="1377951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Kathleen Weiss, PhD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Director, Center for Educational Enhancement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Assistant Professor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06AD4E-2D79-CF9D-715C-D69115E34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239" y="4707664"/>
            <a:ext cx="6085522" cy="123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C3BE8358-5055-D3EE-5D86-422E45C3E9E4}"/>
              </a:ext>
            </a:extLst>
          </p:cNvPr>
          <p:cNvSpPr txBox="1">
            <a:spLocks/>
          </p:cNvSpPr>
          <p:nvPr/>
        </p:nvSpPr>
        <p:spPr>
          <a:xfrm>
            <a:off x="4240467" y="3008850"/>
            <a:ext cx="3600451" cy="13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4C8E8"/>
              </a:buClr>
              <a:buFont typeface="Arial" panose="020B0604020202020204" pitchFamily="34" charset="0"/>
              <a:buNone/>
              <a:defRPr sz="2200" b="0" i="0" kern="1200">
                <a:solidFill>
                  <a:schemeClr val="tx2"/>
                </a:solidFill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Nehad El-</a:t>
            </a:r>
            <a:r>
              <a:rPr lang="en-US" sz="2400" b="1" dirty="0" err="1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Sawi</a:t>
            </a:r>
            <a:r>
              <a:rPr lang="en-US" sz="2400" b="1" dirty="0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, PhD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Assistant Vice President, Academic Innovations &amp; Enhancement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133F84F1-3A8D-4734-92DA-104B1A86E4FB}"/>
              </a:ext>
            </a:extLst>
          </p:cNvPr>
          <p:cNvSpPr txBox="1">
            <a:spLocks/>
          </p:cNvSpPr>
          <p:nvPr/>
        </p:nvSpPr>
        <p:spPr>
          <a:xfrm>
            <a:off x="8099948" y="3008850"/>
            <a:ext cx="3600451" cy="13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4C8E8"/>
              </a:buClr>
              <a:buFont typeface="Arial" panose="020B0604020202020204" pitchFamily="34" charset="0"/>
              <a:buNone/>
              <a:defRPr sz="2200" b="0" i="0" kern="1200">
                <a:solidFill>
                  <a:schemeClr val="tx2"/>
                </a:solidFill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C8E8"/>
              </a:buClr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Sofia Pro" pitchFamily="2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Brian </a:t>
            </a:r>
            <a:r>
              <a:rPr lang="en-US" sz="2800" b="1" dirty="0" err="1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Pinney</a:t>
            </a:r>
            <a:r>
              <a:rPr lang="en-US" sz="2800" b="1" dirty="0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, PhD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Instructional Design &amp; Educational Support Specialist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Assistant Professor</a:t>
            </a:r>
          </a:p>
        </p:txBody>
      </p:sp>
    </p:spTree>
    <p:extLst>
      <p:ext uri="{BB962C8B-B14F-4D97-AF65-F5344CB8AC3E}">
        <p14:creationId xmlns:p14="http://schemas.microsoft.com/office/powerpoint/2010/main" val="3002087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0E5E-53BB-82A7-F02E-3D5A2C25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00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Overcoming Challenges in Publishing in the Health Science Education Literature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BBB72-62ED-BED6-BE87-1E8DFEC8C9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Mark A.W. Andrews, Michael W. Bradbury, Machelle Linsenmeyer, Elizabeth K. McClain</a:t>
            </a:r>
          </a:p>
          <a:p>
            <a:r>
              <a:rPr lang="en-US" dirty="0">
                <a:latin typeface="Urbanist Medium" panose="020B0A04040200000203" pitchFamily="34" charset="0"/>
                <a:ea typeface="Urbanist Medium" panose="020B0A04040200000203" pitchFamily="34" charset="0"/>
                <a:cs typeface="Urbanist Medium" panose="020B0A04040200000203" pitchFamily="34" charset="0"/>
              </a:rPr>
              <a:t>Associate Editors at </a:t>
            </a:r>
            <a:r>
              <a:rPr lang="en-US" i="1" dirty="0">
                <a:latin typeface="Urbanist Black" panose="020B0A04040200000203" pitchFamily="34" charset="0"/>
                <a:ea typeface="Urbanist Black" panose="020B0A04040200000203" pitchFamily="34" charset="0"/>
                <a:cs typeface="Urbanist Black" panose="020B0A04040200000203" pitchFamily="34" charset="0"/>
              </a:rPr>
              <a:t>Medical Science Educator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A065A53E-63E6-4B6A-8953-2FDBD4B9E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671" y="4939887"/>
            <a:ext cx="1170000" cy="936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811E19-E848-41FF-B836-C02185EAC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723" y="4945225"/>
            <a:ext cx="1061085" cy="10610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011" y="5032856"/>
            <a:ext cx="1867775" cy="85681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54DB7D8-C067-9716-11BA-0185852D2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553" y="5047357"/>
            <a:ext cx="2600937" cy="85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A42AFDB-E46D-DEF9-0235-CE4AAD7A1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712" y="5032856"/>
            <a:ext cx="3690395" cy="85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05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ACOM color palette">
      <a:dk1>
        <a:srgbClr val="000000"/>
      </a:dk1>
      <a:lt1>
        <a:srgbClr val="FFFFFF"/>
      </a:lt1>
      <a:dk2>
        <a:srgbClr val="201261"/>
      </a:dk2>
      <a:lt2>
        <a:srgbClr val="54C8E8"/>
      </a:lt2>
      <a:accent1>
        <a:srgbClr val="FFA300"/>
      </a:accent1>
      <a:accent2>
        <a:srgbClr val="FF5959"/>
      </a:accent2>
      <a:accent3>
        <a:srgbClr val="B1B1B1"/>
      </a:accent3>
      <a:accent4>
        <a:srgbClr val="231F20"/>
      </a:accent4>
      <a:accent5>
        <a:srgbClr val="5B9BD5"/>
      </a:accent5>
      <a:accent6>
        <a:srgbClr val="70AD47"/>
      </a:accent6>
      <a:hlink>
        <a:srgbClr val="0563C1"/>
      </a:hlink>
      <a:folHlink>
        <a:srgbClr val="5B9BD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135</Words>
  <Application>Microsoft Macintosh PowerPoint</Application>
  <PresentationFormat>Widescreen</PresentationFormat>
  <Paragraphs>20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Urbanist Black</vt:lpstr>
      <vt:lpstr>Urbanist Medium</vt:lpstr>
      <vt:lpstr>Office Theme</vt:lpstr>
      <vt:lpstr>PowerPoint Presentation</vt:lpstr>
      <vt:lpstr>PowerPoint Presentation</vt:lpstr>
      <vt:lpstr>Disclosure</vt:lpstr>
      <vt:lpstr>PowerPoint Presentation</vt:lpstr>
      <vt:lpstr>PowerPoint Presentation</vt:lpstr>
      <vt:lpstr>PowerPoint Presentation</vt:lpstr>
      <vt:lpstr>An Innovative Pre-matriculation Study Skills Building Model for Student Success</vt:lpstr>
      <vt:lpstr>Overcoming Challenges in Publishing in the Health Science Education 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Hoctor</dc:creator>
  <cp:lastModifiedBy>Sarah Hoctor</cp:lastModifiedBy>
  <cp:revision>9</cp:revision>
  <dcterms:created xsi:type="dcterms:W3CDTF">2022-07-26T13:46:17Z</dcterms:created>
  <dcterms:modified xsi:type="dcterms:W3CDTF">2025-01-09T19:16:53Z</dcterms:modified>
</cp:coreProperties>
</file>