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497" r:id="rId3"/>
    <p:sldId id="259" r:id="rId4"/>
    <p:sldId id="258" r:id="rId5"/>
    <p:sldId id="257" r:id="rId6"/>
    <p:sldId id="498" r:id="rId7"/>
    <p:sldId id="493" r:id="rId8"/>
    <p:sldId id="49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400"/>
    <a:srgbClr val="B1B1B1"/>
    <a:srgbClr val="231F20"/>
    <a:srgbClr val="2112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99"/>
    <p:restoredTop sz="96327"/>
  </p:normalViewPr>
  <p:slideViewPr>
    <p:cSldViewPr snapToGrid="0" snapToObjects="1">
      <p:cViewPr varScale="1">
        <p:scale>
          <a:sx n="107" d="100"/>
          <a:sy n="107" d="100"/>
        </p:scale>
        <p:origin x="63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7F3216-496B-C24F-8EEA-5229B66BF01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3BD3FE-FD69-6A46-BCF3-E4C2E88D6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092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nehad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7450E3-5F89-44AF-887D-55E24815615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9392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nehad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7450E3-5F89-44AF-887D-55E24815615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6812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E8718-F25B-76BE-520F-88169868D1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1768" y="3682318"/>
            <a:ext cx="9178364" cy="2121585"/>
          </a:xfrm>
        </p:spPr>
        <p:txBody>
          <a:bodyPr anchor="b">
            <a:noAutofit/>
          </a:bodyPr>
          <a:lstStyle>
            <a:lvl1pPr algn="l">
              <a:defRPr sz="4400" b="1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AE06D4-6ED8-7F0F-F464-464B5F3A8C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71768" y="5918204"/>
            <a:ext cx="9178363" cy="949195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832328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peaker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F8ACA59-F93D-0005-9594-D5D4DC17F583}"/>
              </a:ext>
            </a:extLst>
          </p:cNvPr>
          <p:cNvSpPr/>
          <p:nvPr userDrawn="1"/>
        </p:nvSpPr>
        <p:spPr>
          <a:xfrm>
            <a:off x="0" y="1627554"/>
            <a:ext cx="12192000" cy="26216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78ACAE-AFAF-80E3-6406-75066F163F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5615" y="-1"/>
            <a:ext cx="11240137" cy="1404141"/>
          </a:xfrm>
        </p:spPr>
        <p:txBody>
          <a:bodyPr anchor="b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Urbanist Medium" panose="020B0A04040200000203" pitchFamily="34" charset="0"/>
                <a:ea typeface="Urbanist Medium" panose="020B0A04040200000203" pitchFamily="34" charset="0"/>
                <a:cs typeface="Urbanist Medium" panose="020B0A04040200000203" pitchFamily="34" charset="0"/>
              </a:defRPr>
            </a:lvl1pPr>
          </a:lstStyle>
          <a:p>
            <a:r>
              <a:rPr lang="en-US" dirty="0"/>
              <a:t>Click to edit Session title for speakers style or delete if not needed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F5CC0CD-F56D-3F25-B7E4-538D6A6AA14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76250" y="1751871"/>
            <a:ext cx="3600450" cy="23648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Insert logos</a:t>
            </a:r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8BA9C61E-76A5-A6E7-0771-C2E139FB60B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295775" y="1751871"/>
            <a:ext cx="3600450" cy="23648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Insert logo</a:t>
            </a:r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89E4AE60-5ABD-9B34-04E7-E6B097D0988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115302" y="1751871"/>
            <a:ext cx="3600450" cy="23648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Insert logo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4183D381-B1E8-4CC3-507B-7AE52633D8A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95775" y="4472660"/>
            <a:ext cx="3600450" cy="1880024"/>
          </a:xfrm>
        </p:spPr>
        <p:txBody>
          <a:bodyPr wrap="square">
            <a:noAutofit/>
          </a:bodyPr>
          <a:lstStyle>
            <a:lvl1pPr marL="0" indent="0">
              <a:buNone/>
              <a:defRPr sz="2400" baseline="0">
                <a:solidFill>
                  <a:schemeClr val="tx2"/>
                </a:solidFill>
              </a:defRPr>
            </a:lvl1pPr>
          </a:lstStyle>
          <a:p>
            <a:r>
              <a:rPr lang="en-US" sz="2800" dirty="0">
                <a:latin typeface="Urbanist Medium" panose="020B0A04040200000203" pitchFamily="34" charset="0"/>
                <a:ea typeface="Urbanist Medium" panose="020B0A04040200000203" pitchFamily="34" charset="0"/>
                <a:cs typeface="Urbanist Medium" panose="020B0A04040200000203" pitchFamily="34" charset="0"/>
              </a:rPr>
              <a:t>Click to add name, title, company. Name should be BOLDED.</a:t>
            </a:r>
          </a:p>
        </p:txBody>
      </p:sp>
      <p:sp>
        <p:nvSpPr>
          <p:cNvPr id="3" name="Text Placeholder 22">
            <a:extLst>
              <a:ext uri="{FF2B5EF4-FFF2-40B4-BE49-F238E27FC236}">
                <a16:creationId xmlns:a16="http://schemas.microsoft.com/office/drawing/2014/main" id="{BB72D7AB-185A-371C-E7F1-7E73DD2E60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5615" y="4472660"/>
            <a:ext cx="3600450" cy="1880024"/>
          </a:xfrm>
        </p:spPr>
        <p:txBody>
          <a:bodyPr wrap="square">
            <a:noAutofit/>
          </a:bodyPr>
          <a:lstStyle>
            <a:lvl1pPr marL="0" indent="0">
              <a:buNone/>
              <a:defRPr sz="2400" baseline="0">
                <a:solidFill>
                  <a:schemeClr val="tx2"/>
                </a:solidFill>
              </a:defRPr>
            </a:lvl1pPr>
          </a:lstStyle>
          <a:p>
            <a:r>
              <a:rPr lang="en-US" sz="2800" dirty="0">
                <a:latin typeface="Urbanist Medium" panose="020B0A04040200000203" pitchFamily="34" charset="0"/>
                <a:ea typeface="Urbanist Medium" panose="020B0A04040200000203" pitchFamily="34" charset="0"/>
                <a:cs typeface="Urbanist Medium" panose="020B0A04040200000203" pitchFamily="34" charset="0"/>
              </a:rPr>
              <a:t>Click to add name, title, company. Name should be BOLDED.</a:t>
            </a:r>
          </a:p>
        </p:txBody>
      </p:sp>
      <p:sp>
        <p:nvSpPr>
          <p:cNvPr id="8" name="Text Placeholder 22">
            <a:extLst>
              <a:ext uri="{FF2B5EF4-FFF2-40B4-BE49-F238E27FC236}">
                <a16:creationId xmlns:a16="http://schemas.microsoft.com/office/drawing/2014/main" id="{ED0AEB20-B276-B6F6-77A0-19C565671A7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05775" y="4472660"/>
            <a:ext cx="3600450" cy="1880024"/>
          </a:xfrm>
        </p:spPr>
        <p:txBody>
          <a:bodyPr wrap="square">
            <a:noAutofit/>
          </a:bodyPr>
          <a:lstStyle>
            <a:lvl1pPr marL="0" indent="0">
              <a:buNone/>
              <a:defRPr sz="2400" baseline="0">
                <a:solidFill>
                  <a:schemeClr val="tx2"/>
                </a:solidFill>
              </a:defRPr>
            </a:lvl1pPr>
          </a:lstStyle>
          <a:p>
            <a:r>
              <a:rPr lang="en-US" sz="2800" dirty="0">
                <a:latin typeface="Urbanist Medium" panose="020B0A04040200000203" pitchFamily="34" charset="0"/>
                <a:ea typeface="Urbanist Medium" panose="020B0A04040200000203" pitchFamily="34" charset="0"/>
                <a:cs typeface="Urbanist Medium" panose="020B0A04040200000203" pitchFamily="34" charset="0"/>
              </a:rPr>
              <a:t>Click to add name, title, company. Name should be BOLDED.</a:t>
            </a:r>
          </a:p>
        </p:txBody>
      </p:sp>
    </p:spTree>
    <p:extLst>
      <p:ext uri="{BB962C8B-B14F-4D97-AF65-F5344CB8AC3E}">
        <p14:creationId xmlns:p14="http://schemas.microsoft.com/office/powerpoint/2010/main" val="3048155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35C34-C46E-EE25-4EA0-CE4C575DC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10DD66-90B1-F888-7AC2-B692232A37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3879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35C34-C46E-EE25-4EA0-CE4C575DC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10DD66-90B1-F888-7AC2-B692232A37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15600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6BBC8-BCD6-568C-91CD-0695EFB7E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300421-B548-7628-279A-F662898D168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690688"/>
            <a:ext cx="10515600" cy="4159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76547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6BBC8-BCD6-568C-91CD-0695EFB7E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300421-B548-7628-279A-F662898D168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690688"/>
            <a:ext cx="10515600" cy="4159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77561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8ACAE-AFAF-80E3-6406-75066F163F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2264641"/>
            <a:ext cx="8089557" cy="1881051"/>
          </a:xfrm>
        </p:spPr>
        <p:txBody>
          <a:bodyPr anchor="b">
            <a:normAutofit/>
          </a:bodyPr>
          <a:lstStyle>
            <a:lvl1pPr>
              <a:defRPr sz="40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secondary title page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4004F0-F509-79E6-BA60-81579BAAF1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600" y="4224068"/>
            <a:ext cx="8089556" cy="769694"/>
          </a:xfrm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secondary subtitle text styles</a:t>
            </a:r>
          </a:p>
        </p:txBody>
      </p:sp>
    </p:spTree>
    <p:extLst>
      <p:ext uri="{BB962C8B-B14F-4D97-AF65-F5344CB8AC3E}">
        <p14:creationId xmlns:p14="http://schemas.microsoft.com/office/powerpoint/2010/main" val="190535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8ACAE-AFAF-80E3-6406-75066F163F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5989" y="2773441"/>
            <a:ext cx="7778663" cy="753530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Examples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4004F0-F509-79E6-BA60-81579BAAF1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75989" y="3971109"/>
            <a:ext cx="7866345" cy="2554952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secondary subtitle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0569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46E454E-7F2E-AC74-CA2E-8F9BDEC7673C}"/>
              </a:ext>
            </a:extLst>
          </p:cNvPr>
          <p:cNvSpPr/>
          <p:nvPr userDrawn="1"/>
        </p:nvSpPr>
        <p:spPr>
          <a:xfrm>
            <a:off x="-114300" y="4486196"/>
            <a:ext cx="12446000" cy="18582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78ACAE-AFAF-80E3-6406-75066F163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989" y="513568"/>
            <a:ext cx="11239763" cy="2395887"/>
          </a:xfrm>
        </p:spPr>
        <p:txBody>
          <a:bodyPr anchor="b">
            <a:normAutofit/>
          </a:bodyPr>
          <a:lstStyle>
            <a:lvl1pPr>
              <a:defRPr sz="4000">
                <a:solidFill>
                  <a:schemeClr val="bg1"/>
                </a:solidFill>
                <a:latin typeface="Urbanist Medium" panose="020B0A04040200000203" pitchFamily="34" charset="0"/>
                <a:ea typeface="Urbanist Medium" panose="020B0A04040200000203" pitchFamily="34" charset="0"/>
                <a:cs typeface="Urbanist Medium" panose="020B0A0404020000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4004F0-F509-79E6-BA60-81579BAAF1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5989" y="3008850"/>
            <a:ext cx="11239763" cy="1377951"/>
          </a:xfrm>
        </p:spPr>
        <p:txBody>
          <a:bodyPr>
            <a:normAutofit/>
          </a:bodyPr>
          <a:lstStyle>
            <a:lvl1pPr marL="0" indent="0">
              <a:buNone/>
              <a:defRPr sz="2200" baseline="0">
                <a:solidFill>
                  <a:srgbClr val="211261"/>
                </a:solidFill>
                <a:latin typeface="Urbanist Medium" panose="020B0A04040200000203" pitchFamily="34" charset="0"/>
                <a:ea typeface="Urbanist Medium" panose="020B0A04040200000203" pitchFamily="34" charset="0"/>
                <a:cs typeface="Urbanist Medium" panose="020B0A0404020000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F5CC0CD-F56D-3F25-B7E4-538D6A6AA14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6250" y="4738296"/>
            <a:ext cx="3600450" cy="13779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8BA9C61E-76A5-A6E7-0771-C2E139FB60B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95775" y="4738296"/>
            <a:ext cx="3600450" cy="13779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89E4AE60-5ABD-9B34-04E7-E6B097D0988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15302" y="4738296"/>
            <a:ext cx="3600450" cy="13779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991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725A79-A116-2742-AE2D-6D76AFD3C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BA213B-9172-F05A-1532-19C4E8CEC7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7889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05400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0" r:id="rId3"/>
    <p:sldLayoutId id="2147483656" r:id="rId4"/>
    <p:sldLayoutId id="2147483657" r:id="rId5"/>
    <p:sldLayoutId id="2147483652" r:id="rId6"/>
    <p:sldLayoutId id="2147483651" r:id="rId7"/>
    <p:sldLayoutId id="2147483654" r:id="rId8"/>
    <p:sldLayoutId id="2147483655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1200">
          <a:solidFill>
            <a:schemeClr val="accent2"/>
          </a:solidFill>
          <a:latin typeface="Urbanist Black" panose="020B0A04040200000203" pitchFamily="34" charset="77"/>
          <a:ea typeface="Urbanist Black" panose="020B0A04040200000203" pitchFamily="34" charset="77"/>
          <a:cs typeface="Urbanist Black" panose="020B0A04040200000203" pitchFamily="34" charset="77"/>
        </a:defRPr>
      </a:lvl1pPr>
    </p:titleStyle>
    <p:bodyStyle>
      <a:lvl1pPr marL="457200" indent="-457200" algn="l" defTabSz="914400" rtl="0" eaLnBrk="1" latinLnBrk="0" hangingPunct="1">
        <a:lnSpc>
          <a:spcPct val="90000"/>
        </a:lnSpc>
        <a:spcBef>
          <a:spcPts val="1000"/>
        </a:spcBef>
        <a:buClr>
          <a:srgbClr val="54C8E8"/>
        </a:buClr>
        <a:buFont typeface="Arial" panose="020B0604020202020204" pitchFamily="34" charset="0"/>
        <a:buChar char="•"/>
        <a:defRPr sz="2400" b="0" i="0" kern="1200">
          <a:solidFill>
            <a:srgbClr val="231F20"/>
          </a:solidFill>
          <a:latin typeface="Urbanist Medium" panose="020B0A04040200000203" pitchFamily="34" charset="77"/>
          <a:ea typeface="Urbanist Medium" panose="020B0A04040200000203" pitchFamily="34" charset="77"/>
          <a:cs typeface="Urbanist Medium" panose="020B0A04040200000203" pitchFamily="34" charset="77"/>
        </a:defRPr>
      </a:lvl1pPr>
      <a:lvl2pPr marL="800100" indent="-342900" algn="l" defTabSz="914400" rtl="0" eaLnBrk="1" latinLnBrk="0" hangingPunct="1">
        <a:lnSpc>
          <a:spcPct val="90000"/>
        </a:lnSpc>
        <a:spcBef>
          <a:spcPts val="500"/>
        </a:spcBef>
        <a:buClr>
          <a:srgbClr val="54C8E8"/>
        </a:buClr>
        <a:buFont typeface="Arial" panose="020B0604020202020204" pitchFamily="34" charset="0"/>
        <a:buChar char="•"/>
        <a:defRPr sz="2000" b="0" i="0" kern="1200">
          <a:solidFill>
            <a:srgbClr val="231F20"/>
          </a:solidFill>
          <a:latin typeface="Urbanist Medium" panose="020B0A04040200000203" pitchFamily="34" charset="77"/>
          <a:ea typeface="Urbanist Medium" panose="020B0A04040200000203" pitchFamily="34" charset="77"/>
          <a:cs typeface="Urbanist Medium" panose="020B0A04040200000203" pitchFamily="34" charset="77"/>
        </a:defRPr>
      </a:lvl2pPr>
      <a:lvl3pPr marL="1257300" indent="-342900" algn="l" defTabSz="914400" rtl="0" eaLnBrk="1" latinLnBrk="0" hangingPunct="1">
        <a:lnSpc>
          <a:spcPct val="90000"/>
        </a:lnSpc>
        <a:spcBef>
          <a:spcPts val="500"/>
        </a:spcBef>
        <a:buClr>
          <a:srgbClr val="54C8E8"/>
        </a:buClr>
        <a:buFont typeface="Arial" panose="020B0604020202020204" pitchFamily="34" charset="0"/>
        <a:buChar char="•"/>
        <a:defRPr sz="2000" b="0" i="0" kern="1200">
          <a:solidFill>
            <a:srgbClr val="231F20"/>
          </a:solidFill>
          <a:latin typeface="Urbanist Medium" panose="020B0A04040200000203" pitchFamily="34" charset="77"/>
          <a:ea typeface="Urbanist Medium" panose="020B0A04040200000203" pitchFamily="34" charset="77"/>
          <a:cs typeface="Urbanist Medium" panose="020B0A04040200000203" pitchFamily="34" charset="77"/>
        </a:defRPr>
      </a:lvl3pPr>
      <a:lvl4pPr marL="1657350" indent="-285750" algn="l" defTabSz="914400" rtl="0" eaLnBrk="1" latinLnBrk="0" hangingPunct="1">
        <a:lnSpc>
          <a:spcPct val="90000"/>
        </a:lnSpc>
        <a:spcBef>
          <a:spcPts val="500"/>
        </a:spcBef>
        <a:buClr>
          <a:srgbClr val="54C8E8"/>
        </a:buClr>
        <a:buFont typeface="Arial" panose="020B0604020202020204" pitchFamily="34" charset="0"/>
        <a:buChar char="•"/>
        <a:defRPr sz="1800" b="0" i="0" kern="1200">
          <a:solidFill>
            <a:srgbClr val="231F20"/>
          </a:solidFill>
          <a:latin typeface="Urbanist Medium" panose="020B0A04040200000203" pitchFamily="34" charset="77"/>
          <a:ea typeface="Urbanist Medium" panose="020B0A04040200000203" pitchFamily="34" charset="77"/>
          <a:cs typeface="Urbanist Medium" panose="020B0A04040200000203" pitchFamily="34" charset="77"/>
        </a:defRPr>
      </a:lvl4pPr>
      <a:lvl5pPr marL="2114550" indent="-285750" algn="l" defTabSz="914400" rtl="0" eaLnBrk="1" latinLnBrk="0" hangingPunct="1">
        <a:lnSpc>
          <a:spcPct val="90000"/>
        </a:lnSpc>
        <a:spcBef>
          <a:spcPts val="500"/>
        </a:spcBef>
        <a:buClr>
          <a:srgbClr val="54C8E8"/>
        </a:buClr>
        <a:buFont typeface="Arial" panose="020B0604020202020204" pitchFamily="34" charset="0"/>
        <a:buChar char="•"/>
        <a:defRPr sz="1800" b="0" i="0" kern="1200">
          <a:solidFill>
            <a:srgbClr val="231F20"/>
          </a:solidFill>
          <a:latin typeface="Urbanist Medium" panose="020B0A04040200000203" pitchFamily="34" charset="77"/>
          <a:ea typeface="Urbanist Medium" panose="020B0A04040200000203" pitchFamily="34" charset="77"/>
          <a:cs typeface="Urbanist Medium" panose="020B0A04040200000203" pitchFamily="34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20E5E-53BB-82A7-F02E-3D5A2C2544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DBBB72-62ED-BED6-BE87-1E8DFEC8C9D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766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AA65B6EC-75B4-131E-3889-045FB5061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B68F0D89-008B-E39D-9EA7-A94DDD46F4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2B5D2A63-FBB8-53BC-54E4-CFA32696F6F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25A48657-308F-4C0A-923F-B601A91A878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BCD441EA-E2BE-AE02-B997-F12B38F1E9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1A242FE4-A267-8110-C6E7-F864366A686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3F11B919-E823-DC36-4136-DF19E624939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889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32942-96A0-31C4-64CE-7E645D793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Disclosure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60B0C1-9F78-4E4F-8429-A7BF8F23AA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0" i="0" u="none" strike="noStrike" baseline="0" dirty="0">
                <a:solidFill>
                  <a:srgbClr val="000000"/>
                </a:solidFill>
                <a:latin typeface="Urbanist Medium" panose="020B0A04040200000203" pitchFamily="34" charset="0"/>
                <a:ea typeface="Urbanist Medium" panose="020B0A04040200000203" pitchFamily="34" charset="0"/>
                <a:cs typeface="Urbanist Medium" panose="020B0A04040200000203" pitchFamily="34" charset="0"/>
              </a:rPr>
              <a:t>The presenter(s) have no interest or potential conflict(s) of interest in relation to this presentation.</a:t>
            </a:r>
          </a:p>
          <a:p>
            <a:endParaRPr lang="en-US" b="0" i="0" u="none" strike="noStrike" baseline="0" dirty="0">
              <a:solidFill>
                <a:srgbClr val="000000"/>
              </a:solidFill>
              <a:latin typeface="Urbanist Medium" panose="020B0A04040200000203" pitchFamily="34" charset="0"/>
              <a:ea typeface="Urbanist Medium" panose="020B0A04040200000203" pitchFamily="34" charset="0"/>
              <a:cs typeface="Urbanist Medium" panose="020B0A04040200000203" pitchFamily="34" charset="0"/>
            </a:endParaRPr>
          </a:p>
          <a:p>
            <a:pPr algn="l"/>
            <a:r>
              <a:rPr lang="en-US" b="0" i="0" u="none" strike="noStrike" baseline="0" dirty="0">
                <a:solidFill>
                  <a:srgbClr val="000000"/>
                </a:solidFill>
                <a:latin typeface="Urbanist Medium" panose="020B0A04040200000203" pitchFamily="34" charset="0"/>
                <a:ea typeface="Urbanist Medium" panose="020B0A04040200000203" pitchFamily="34" charset="0"/>
                <a:cs typeface="Urbanist Medium" panose="020B0A04040200000203" pitchFamily="34" charset="0"/>
              </a:rPr>
              <a:t>The content of this presentation does not relate to any product of a commercial interest. Therefore, there are no relevant financial relationships to disclose.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9416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E6058-716B-E7B5-4B67-C6228693B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382876-13CE-EB80-17E2-F1009A89A7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818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A9E53-04EC-5328-64BD-1D6F7BD9E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EDABB9-D977-85AF-801A-A716D87CB0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530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76F1D-A423-902E-AD96-DC1B2006E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D0BC37-5F23-7AC7-D5AD-4B31A08031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939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789DF-855C-4466-BE7B-30E262236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989" y="513568"/>
            <a:ext cx="11239763" cy="2395887"/>
          </a:xfrm>
        </p:spPr>
        <p:txBody>
          <a:bodyPr>
            <a:noAutofit/>
          </a:bodyPr>
          <a:lstStyle/>
          <a:p>
            <a:r>
              <a:rPr lang="en-US" sz="4200" dirty="0">
                <a:latin typeface="Urbanist Medium" panose="020B0A04040200000203" pitchFamily="34" charset="0"/>
                <a:ea typeface="Urbanist Medium" panose="020B0A04040200000203" pitchFamily="34" charset="0"/>
                <a:cs typeface="Urbanist Medium" panose="020B0A04040200000203" pitchFamily="34" charset="0"/>
              </a:rPr>
              <a:t>Insert Presentation Title Here</a:t>
            </a:r>
            <a:br>
              <a:rPr lang="en-US" sz="4200" dirty="0">
                <a:latin typeface="Urbanist Medium" panose="020B0A04040200000203" pitchFamily="34" charset="0"/>
                <a:ea typeface="Urbanist Medium" panose="020B0A04040200000203" pitchFamily="34" charset="0"/>
                <a:cs typeface="Urbanist Medium" panose="020B0A04040200000203" pitchFamily="34" charset="0"/>
              </a:rPr>
            </a:br>
            <a:endParaRPr lang="en-US" sz="4200" dirty="0">
              <a:latin typeface="Urbanist Medium" panose="020B0A04040200000203" pitchFamily="34" charset="0"/>
              <a:ea typeface="Urbanist Medium" panose="020B0A04040200000203" pitchFamily="34" charset="0"/>
              <a:cs typeface="Urbanist Medium" panose="020B0A04040200000203" pitchFamily="34" charset="0"/>
            </a:endParaRP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8986FD8-D2CE-783B-406E-BA6FD436F9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5989" y="3008850"/>
            <a:ext cx="3600451" cy="1377951"/>
          </a:xfrm>
        </p:spPr>
        <p:txBody>
          <a:bodyPr>
            <a:noAutofit/>
          </a:bodyPr>
          <a:lstStyle/>
          <a:p>
            <a:r>
              <a:rPr lang="en-US" sz="2400" b="1" dirty="0">
                <a:latin typeface="Urbanist Black" panose="020B0A04040200000203" pitchFamily="34" charset="0"/>
                <a:ea typeface="Urbanist Black" panose="020B0A04040200000203" pitchFamily="34" charset="0"/>
                <a:cs typeface="Urbanist Black" panose="020B0A04040200000203" pitchFamily="34" charset="0"/>
              </a:rPr>
              <a:t>Name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latin typeface="Urbanist Medium" panose="020B0A04040200000203" pitchFamily="34" charset="0"/>
                <a:ea typeface="Urbanist Medium" panose="020B0A04040200000203" pitchFamily="34" charset="0"/>
                <a:cs typeface="Urbanist Medium" panose="020B0A04040200000203" pitchFamily="34" charset="0"/>
              </a:rPr>
              <a:t>Title</a:t>
            </a:r>
          </a:p>
        </p:txBody>
      </p:sp>
      <p:sp>
        <p:nvSpPr>
          <p:cNvPr id="20" name="Text Placeholder 15">
            <a:extLst>
              <a:ext uri="{FF2B5EF4-FFF2-40B4-BE49-F238E27FC236}">
                <a16:creationId xmlns:a16="http://schemas.microsoft.com/office/drawing/2014/main" id="{C3BE8358-5055-D3EE-5D86-422E45C3E9E4}"/>
              </a:ext>
            </a:extLst>
          </p:cNvPr>
          <p:cNvSpPr txBox="1">
            <a:spLocks/>
          </p:cNvSpPr>
          <p:nvPr/>
        </p:nvSpPr>
        <p:spPr>
          <a:xfrm>
            <a:off x="4240467" y="3008850"/>
            <a:ext cx="3600451" cy="13779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4C8E8"/>
              </a:buClr>
              <a:buFont typeface="Arial" panose="020B0604020202020204" pitchFamily="34" charset="0"/>
              <a:buNone/>
              <a:defRPr sz="2200" b="0" i="0" kern="1200">
                <a:solidFill>
                  <a:schemeClr val="tx2"/>
                </a:solidFill>
                <a:latin typeface="Urbanist Medium" panose="020B0A04040200000203" pitchFamily="34" charset="0"/>
                <a:ea typeface="Urbanist Medium" panose="020B0A04040200000203" pitchFamily="34" charset="0"/>
                <a:cs typeface="Urbanist Medium" panose="020B0A04040200000203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4C8E8"/>
              </a:buClr>
              <a:buFont typeface="Arial" panose="020B0604020202020204" pitchFamily="34" charset="0"/>
              <a:buNone/>
              <a:defRPr sz="2000" b="0" i="0" kern="1200">
                <a:solidFill>
                  <a:schemeClr val="tx1">
                    <a:tint val="75000"/>
                  </a:schemeClr>
                </a:solidFill>
                <a:latin typeface="Sofia Pro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4C8E8"/>
              </a:buClr>
              <a:buFont typeface="Arial" panose="020B0604020202020204" pitchFamily="34" charset="0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Sofia Pro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4C8E8"/>
              </a:buClr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Sofia Pro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4C8E8"/>
              </a:buClr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Sofia Pro" pitchFamily="2" charset="0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b="1" dirty="0">
                <a:latin typeface="Urbanist Black" panose="020B0A04040200000203" pitchFamily="34" charset="0"/>
                <a:ea typeface="Urbanist Black" panose="020B0A04040200000203" pitchFamily="34" charset="0"/>
                <a:cs typeface="Urbanist Black" panose="020B0A04040200000203" pitchFamily="34" charset="0"/>
              </a:rPr>
              <a:t>Name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latin typeface="Urbanist Medium" panose="020B0A04040200000203" pitchFamily="34" charset="0"/>
                <a:ea typeface="Urbanist Medium" panose="020B0A04040200000203" pitchFamily="34" charset="0"/>
                <a:cs typeface="Urbanist Medium" panose="020B0A04040200000203" pitchFamily="34" charset="0"/>
              </a:rPr>
              <a:t>Title</a:t>
            </a:r>
          </a:p>
        </p:txBody>
      </p:sp>
      <p:sp>
        <p:nvSpPr>
          <p:cNvPr id="21" name="Text Placeholder 15">
            <a:extLst>
              <a:ext uri="{FF2B5EF4-FFF2-40B4-BE49-F238E27FC236}">
                <a16:creationId xmlns:a16="http://schemas.microsoft.com/office/drawing/2014/main" id="{133F84F1-3A8D-4734-92DA-104B1A86E4FB}"/>
              </a:ext>
            </a:extLst>
          </p:cNvPr>
          <p:cNvSpPr txBox="1">
            <a:spLocks/>
          </p:cNvSpPr>
          <p:nvPr/>
        </p:nvSpPr>
        <p:spPr>
          <a:xfrm>
            <a:off x="8099948" y="3008850"/>
            <a:ext cx="3600451" cy="13779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4C8E8"/>
              </a:buClr>
              <a:buFont typeface="Arial" panose="020B0604020202020204" pitchFamily="34" charset="0"/>
              <a:buNone/>
              <a:defRPr sz="2200" b="0" i="0" kern="1200">
                <a:solidFill>
                  <a:schemeClr val="tx2"/>
                </a:solidFill>
                <a:latin typeface="Urbanist Medium" panose="020B0A04040200000203" pitchFamily="34" charset="0"/>
                <a:ea typeface="Urbanist Medium" panose="020B0A04040200000203" pitchFamily="34" charset="0"/>
                <a:cs typeface="Urbanist Medium" panose="020B0A04040200000203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4C8E8"/>
              </a:buClr>
              <a:buFont typeface="Arial" panose="020B0604020202020204" pitchFamily="34" charset="0"/>
              <a:buNone/>
              <a:defRPr sz="2000" b="0" i="0" kern="1200">
                <a:solidFill>
                  <a:schemeClr val="tx1">
                    <a:tint val="75000"/>
                  </a:schemeClr>
                </a:solidFill>
                <a:latin typeface="Sofia Pro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4C8E8"/>
              </a:buClr>
              <a:buFont typeface="Arial" panose="020B0604020202020204" pitchFamily="34" charset="0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Sofia Pro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4C8E8"/>
              </a:buClr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Sofia Pro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4C8E8"/>
              </a:buClr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Sofia Pro" pitchFamily="2" charset="0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latin typeface="Urbanist Black" panose="020B0A04040200000203" pitchFamily="34" charset="0"/>
                <a:ea typeface="Urbanist Black" panose="020B0A04040200000203" pitchFamily="34" charset="0"/>
                <a:cs typeface="Urbanist Black" panose="020B0A04040200000203" pitchFamily="34" charset="0"/>
              </a:rPr>
              <a:t>Name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latin typeface="Urbanist Medium" panose="020B0A04040200000203" pitchFamily="34" charset="0"/>
                <a:ea typeface="Urbanist Medium" panose="020B0A04040200000203" pitchFamily="34" charset="0"/>
                <a:cs typeface="Urbanist Medium" panose="020B0A04040200000203" pitchFamily="34" charset="0"/>
              </a:rPr>
              <a:t>Title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831082-21A1-5E16-1392-86B39E9B837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2033" b="41000"/>
          <a:stretch>
            <a:fillRect/>
          </a:stretch>
        </p:blipFill>
        <p:spPr>
          <a:xfrm>
            <a:off x="-1" y="0"/>
            <a:ext cx="12182031" cy="137795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54DE894-03F2-BA2C-F7F2-7BFAFDF8509D}"/>
              </a:ext>
            </a:extLst>
          </p:cNvPr>
          <p:cNvSpPr txBox="1"/>
          <p:nvPr/>
        </p:nvSpPr>
        <p:spPr>
          <a:xfrm>
            <a:off x="3509179" y="5047130"/>
            <a:ext cx="51636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Insert Logo Here</a:t>
            </a:r>
          </a:p>
        </p:txBody>
      </p:sp>
    </p:spTree>
    <p:extLst>
      <p:ext uri="{BB962C8B-B14F-4D97-AF65-F5344CB8AC3E}">
        <p14:creationId xmlns:p14="http://schemas.microsoft.com/office/powerpoint/2010/main" val="30020874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20E5E-53BB-82A7-F02E-3D5A2C254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200" dirty="0">
                <a:latin typeface="Urbanist Medium" panose="020B0A04040200000203" pitchFamily="34" charset="0"/>
                <a:ea typeface="Urbanist Medium" panose="020B0A04040200000203" pitchFamily="34" charset="0"/>
                <a:cs typeface="Urbanist Medium" panose="020B0A04040200000203" pitchFamily="34" charset="0"/>
              </a:rPr>
              <a:t>Insert Presentation Title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DBBB72-62ED-BED6-BE87-1E8DFEC8C9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Urbanist Medium" panose="020B0A04040200000203" pitchFamily="34" charset="0"/>
                <a:ea typeface="Urbanist Medium" panose="020B0A04040200000203" pitchFamily="34" charset="0"/>
                <a:cs typeface="Urbanist Medium" panose="020B0A04040200000203" pitchFamily="34" charset="0"/>
              </a:rPr>
              <a:t>Full Name, Full Name, Full Name at </a:t>
            </a:r>
            <a:r>
              <a:rPr lang="en-US" i="1" dirty="0">
                <a:latin typeface="Urbanist Black" panose="020B0A04040200000203" pitchFamily="34" charset="0"/>
                <a:ea typeface="Urbanist Black" panose="020B0A04040200000203" pitchFamily="34" charset="0"/>
                <a:cs typeface="Urbanist Black" panose="020B0A04040200000203" pitchFamily="34" charset="0"/>
              </a:rPr>
              <a:t>Insert Organization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6BAB6DB-8EE5-631A-7565-EF19D496C43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2033" b="41000"/>
          <a:stretch>
            <a:fillRect/>
          </a:stretch>
        </p:blipFill>
        <p:spPr>
          <a:xfrm>
            <a:off x="-1" y="0"/>
            <a:ext cx="12182031" cy="137795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8E86590-642E-567F-26CF-BDDEB9743672}"/>
              </a:ext>
            </a:extLst>
          </p:cNvPr>
          <p:cNvSpPr txBox="1"/>
          <p:nvPr/>
        </p:nvSpPr>
        <p:spPr>
          <a:xfrm>
            <a:off x="457199" y="5147991"/>
            <a:ext cx="18785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Insert Logo(s)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41553F-0078-043A-553D-D8EE0951F281}"/>
              </a:ext>
            </a:extLst>
          </p:cNvPr>
          <p:cNvSpPr txBox="1"/>
          <p:nvPr/>
        </p:nvSpPr>
        <p:spPr>
          <a:xfrm>
            <a:off x="3692532" y="5147990"/>
            <a:ext cx="18785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Insert Logo(s)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84913F-B965-6931-5298-05024CFDD72E}"/>
              </a:ext>
            </a:extLst>
          </p:cNvPr>
          <p:cNvSpPr txBox="1"/>
          <p:nvPr/>
        </p:nvSpPr>
        <p:spPr>
          <a:xfrm>
            <a:off x="6705600" y="5147992"/>
            <a:ext cx="18785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Insert Logo(s)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232795D-7553-E208-9985-2123D75F94ED}"/>
              </a:ext>
            </a:extLst>
          </p:cNvPr>
          <p:cNvSpPr txBox="1"/>
          <p:nvPr/>
        </p:nvSpPr>
        <p:spPr>
          <a:xfrm>
            <a:off x="9940933" y="5147991"/>
            <a:ext cx="18785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Insert Logo(s)</a:t>
            </a:r>
          </a:p>
        </p:txBody>
      </p:sp>
    </p:spTree>
    <p:extLst>
      <p:ext uri="{BB962C8B-B14F-4D97-AF65-F5344CB8AC3E}">
        <p14:creationId xmlns:p14="http://schemas.microsoft.com/office/powerpoint/2010/main" val="7910596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ACOM color palette">
      <a:dk1>
        <a:srgbClr val="000000"/>
      </a:dk1>
      <a:lt1>
        <a:srgbClr val="FFFFFF"/>
      </a:lt1>
      <a:dk2>
        <a:srgbClr val="201261"/>
      </a:dk2>
      <a:lt2>
        <a:srgbClr val="54C8E8"/>
      </a:lt2>
      <a:accent1>
        <a:srgbClr val="FFA300"/>
      </a:accent1>
      <a:accent2>
        <a:srgbClr val="FF5959"/>
      </a:accent2>
      <a:accent3>
        <a:srgbClr val="B1B1B1"/>
      </a:accent3>
      <a:accent4>
        <a:srgbClr val="231F20"/>
      </a:accent4>
      <a:accent5>
        <a:srgbClr val="5B9BD5"/>
      </a:accent5>
      <a:accent6>
        <a:srgbClr val="70AD47"/>
      </a:accent6>
      <a:hlink>
        <a:srgbClr val="0563C1"/>
      </a:hlink>
      <a:folHlink>
        <a:srgbClr val="5B9BD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516</TotalTime>
  <Words>103</Words>
  <Application>Microsoft Office PowerPoint</Application>
  <PresentationFormat>Widescreen</PresentationFormat>
  <Paragraphs>22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Aptos</vt:lpstr>
      <vt:lpstr>Arial</vt:lpstr>
      <vt:lpstr>Urbanist Black</vt:lpstr>
      <vt:lpstr>Urbanist Medium</vt:lpstr>
      <vt:lpstr>Office Theme</vt:lpstr>
      <vt:lpstr>PowerPoint Presentation</vt:lpstr>
      <vt:lpstr>PowerPoint Presentation</vt:lpstr>
      <vt:lpstr>Disclosure</vt:lpstr>
      <vt:lpstr>PowerPoint Presentation</vt:lpstr>
      <vt:lpstr>PowerPoint Presentation</vt:lpstr>
      <vt:lpstr>PowerPoint Presentation</vt:lpstr>
      <vt:lpstr>Insert Presentation Title Here </vt:lpstr>
      <vt:lpstr>Insert Presentation Title Here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Hoctor</dc:creator>
  <cp:lastModifiedBy>RaShonda Riddle, MBA</cp:lastModifiedBy>
  <cp:revision>14</cp:revision>
  <dcterms:created xsi:type="dcterms:W3CDTF">2022-07-26T13:46:17Z</dcterms:created>
  <dcterms:modified xsi:type="dcterms:W3CDTF">2026-09-30T20:23:35Z</dcterms:modified>
</cp:coreProperties>
</file>