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9" r:id="rId4"/>
    <p:sldMasterId id="2147483705" r:id="rId5"/>
    <p:sldMasterId id="2147483689" r:id="rId6"/>
    <p:sldMasterId id="2147483710" r:id="rId7"/>
    <p:sldMasterId id="2147483729" r:id="rId8"/>
  </p:sldMasterIdLst>
  <p:notesMasterIdLst>
    <p:notesMasterId r:id="rId18"/>
  </p:notesMasterIdLst>
  <p:handoutMasterIdLst>
    <p:handoutMasterId r:id="rId19"/>
  </p:handoutMasterIdLst>
  <p:sldIdLst>
    <p:sldId id="323" r:id="rId9"/>
    <p:sldId id="338" r:id="rId10"/>
    <p:sldId id="324" r:id="rId11"/>
    <p:sldId id="328" r:id="rId12"/>
    <p:sldId id="353" r:id="rId13"/>
    <p:sldId id="352" r:id="rId14"/>
    <p:sldId id="355" r:id="rId15"/>
    <p:sldId id="356" r:id="rId16"/>
    <p:sldId id="351" r:id="rId17"/>
  </p:sldIdLst>
  <p:sldSz cx="9144000" cy="51450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63C2"/>
    <a:srgbClr val="2112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1414E0-FB55-4ACC-B080-6752E2DCEA6A}" v="2" dt="2026-05-01T17:43:46.0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46"/>
    <p:restoredTop sz="95827"/>
  </p:normalViewPr>
  <p:slideViewPr>
    <p:cSldViewPr snapToGrid="0" showGuides="1">
      <p:cViewPr varScale="1">
        <p:scale>
          <a:sx n="107" d="100"/>
          <a:sy n="107" d="100"/>
        </p:scale>
        <p:origin x="1022" y="82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928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h Burgess" userId="a22e7458-e6e0-41a6-894e-e311d127ff86" providerId="ADAL" clId="{11B46E2C-4437-43B4-BC76-B4C277BA6017}"/>
    <pc:docChg chg="custSel modSld">
      <pc:chgData name="Hannah Burgess" userId="a22e7458-e6e0-41a6-894e-e311d127ff86" providerId="ADAL" clId="{11B46E2C-4437-43B4-BC76-B4C277BA6017}" dt="2026-05-01T17:44:20.505" v="189" actId="113"/>
      <pc:docMkLst>
        <pc:docMk/>
      </pc:docMkLst>
      <pc:sldChg chg="modSp mod">
        <pc:chgData name="Hannah Burgess" userId="a22e7458-e6e0-41a6-894e-e311d127ff86" providerId="ADAL" clId="{11B46E2C-4437-43B4-BC76-B4C277BA6017}" dt="2026-05-01T17:44:20.505" v="189" actId="113"/>
        <pc:sldMkLst>
          <pc:docMk/>
          <pc:sldMk cId="140364483" sldId="351"/>
        </pc:sldMkLst>
        <pc:spChg chg="mod">
          <ac:chgData name="Hannah Burgess" userId="a22e7458-e6e0-41a6-894e-e311d127ff86" providerId="ADAL" clId="{11B46E2C-4437-43B4-BC76-B4C277BA6017}" dt="2026-05-01T17:44:20.505" v="189" actId="113"/>
          <ac:spMkLst>
            <pc:docMk/>
            <pc:sldMk cId="140364483" sldId="351"/>
            <ac:spMk id="5" creationId="{9C202FD5-8AC3-FF14-7155-4B8D95E7E12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Matched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400</c:v>
                </c:pt>
                <c:pt idx="1">
                  <c:v>401-450</c:v>
                </c:pt>
                <c:pt idx="2">
                  <c:v>451-500</c:v>
                </c:pt>
                <c:pt idx="3">
                  <c:v>501-550</c:v>
                </c:pt>
                <c:pt idx="4">
                  <c:v>551-600</c:v>
                </c:pt>
                <c:pt idx="5">
                  <c:v>601-650</c:v>
                </c:pt>
                <c:pt idx="6">
                  <c:v>651-700</c:v>
                </c:pt>
                <c:pt idx="7">
                  <c:v>701-750</c:v>
                </c:pt>
                <c:pt idx="8">
                  <c:v>751-800</c:v>
                </c:pt>
                <c:pt idx="9">
                  <c:v>&gt;800</c:v>
                </c:pt>
                <c:pt idx="10">
                  <c:v>Score Unknown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0</c:v>
                </c:pt>
                <c:pt idx="1">
                  <c:v>9</c:v>
                </c:pt>
                <c:pt idx="2">
                  <c:v>32</c:v>
                </c:pt>
                <c:pt idx="3">
                  <c:v>31</c:v>
                </c:pt>
                <c:pt idx="4">
                  <c:v>33</c:v>
                </c:pt>
                <c:pt idx="5">
                  <c:v>19</c:v>
                </c:pt>
                <c:pt idx="6">
                  <c:v>7</c:v>
                </c:pt>
                <c:pt idx="7">
                  <c:v>3</c:v>
                </c:pt>
                <c:pt idx="8">
                  <c:v>3</c:v>
                </c:pt>
                <c:pt idx="9">
                  <c:v>0</c:v>
                </c:pt>
                <c:pt idx="1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BB-4A06-B686-43744641CF4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Unmatched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400</c:v>
                </c:pt>
                <c:pt idx="1">
                  <c:v>401-450</c:v>
                </c:pt>
                <c:pt idx="2">
                  <c:v>451-500</c:v>
                </c:pt>
                <c:pt idx="3">
                  <c:v>501-550</c:v>
                </c:pt>
                <c:pt idx="4">
                  <c:v>551-600</c:v>
                </c:pt>
                <c:pt idx="5">
                  <c:v>601-650</c:v>
                </c:pt>
                <c:pt idx="6">
                  <c:v>651-700</c:v>
                </c:pt>
                <c:pt idx="7">
                  <c:v>701-750</c:v>
                </c:pt>
                <c:pt idx="8">
                  <c:v>751-800</c:v>
                </c:pt>
                <c:pt idx="9">
                  <c:v>&gt;800</c:v>
                </c:pt>
                <c:pt idx="10">
                  <c:v>Score Unknown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0</c:v>
                </c:pt>
                <c:pt idx="1">
                  <c:v>4</c:v>
                </c:pt>
                <c:pt idx="2">
                  <c:v>7</c:v>
                </c:pt>
                <c:pt idx="3">
                  <c:v>5</c:v>
                </c:pt>
                <c:pt idx="4">
                  <c:v>3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BBB-4A06-B686-43744641CF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28012448"/>
        <c:axId val="1127577664"/>
      </c:barChart>
      <c:catAx>
        <c:axId val="1128012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1127577664"/>
        <c:crosses val="autoZero"/>
        <c:auto val="1"/>
        <c:lblAlgn val="ctr"/>
        <c:lblOffset val="100"/>
        <c:noMultiLvlLbl val="0"/>
      </c:catAx>
      <c:valAx>
        <c:axId val="1127577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1128012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Urbanist" panose="020B0A04040200000203" pitchFamily="34" charset="0"/>
          <a:ea typeface="Urbanist" panose="020B0A04040200000203" pitchFamily="34" charset="0"/>
          <a:cs typeface="Urbanist" panose="020B0A04040200000203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Matched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&lt;=180</c:v>
                </c:pt>
                <c:pt idx="1">
                  <c:v>181-190</c:v>
                </c:pt>
                <c:pt idx="2">
                  <c:v>191-200</c:v>
                </c:pt>
                <c:pt idx="3">
                  <c:v>201-210</c:v>
                </c:pt>
                <c:pt idx="4">
                  <c:v>211-220</c:v>
                </c:pt>
                <c:pt idx="5">
                  <c:v>221-230</c:v>
                </c:pt>
                <c:pt idx="6">
                  <c:v>231-240</c:v>
                </c:pt>
                <c:pt idx="7">
                  <c:v>241-250</c:v>
                </c:pt>
                <c:pt idx="8">
                  <c:v>251-260</c:v>
                </c:pt>
                <c:pt idx="9">
                  <c:v>&gt;260</c:v>
                </c:pt>
                <c:pt idx="10">
                  <c:v>Score Unknown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5</c:v>
                </c:pt>
                <c:pt idx="5">
                  <c:v>16</c:v>
                </c:pt>
                <c:pt idx="6">
                  <c:v>20</c:v>
                </c:pt>
                <c:pt idx="7">
                  <c:v>22</c:v>
                </c:pt>
                <c:pt idx="8">
                  <c:v>29</c:v>
                </c:pt>
                <c:pt idx="9">
                  <c:v>13</c:v>
                </c:pt>
                <c:pt idx="10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E9-4576-955C-63F0877919A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Unmatched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&lt;=180</c:v>
                </c:pt>
                <c:pt idx="1">
                  <c:v>181-190</c:v>
                </c:pt>
                <c:pt idx="2">
                  <c:v>191-200</c:v>
                </c:pt>
                <c:pt idx="3">
                  <c:v>201-210</c:v>
                </c:pt>
                <c:pt idx="4">
                  <c:v>211-220</c:v>
                </c:pt>
                <c:pt idx="5">
                  <c:v>221-230</c:v>
                </c:pt>
                <c:pt idx="6">
                  <c:v>231-240</c:v>
                </c:pt>
                <c:pt idx="7">
                  <c:v>241-250</c:v>
                </c:pt>
                <c:pt idx="8">
                  <c:v>251-260</c:v>
                </c:pt>
                <c:pt idx="9">
                  <c:v>&gt;260</c:v>
                </c:pt>
                <c:pt idx="10">
                  <c:v>Score Unknown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3</c:v>
                </c:pt>
                <c:pt idx="6">
                  <c:v>2</c:v>
                </c:pt>
                <c:pt idx="7">
                  <c:v>6</c:v>
                </c:pt>
                <c:pt idx="8">
                  <c:v>0</c:v>
                </c:pt>
                <c:pt idx="9">
                  <c:v>0</c:v>
                </c:pt>
                <c:pt idx="1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E9-4576-955C-63F0877919A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19781856"/>
        <c:axId val="898027680"/>
      </c:barChart>
      <c:catAx>
        <c:axId val="919781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898027680"/>
        <c:crosses val="autoZero"/>
        <c:auto val="1"/>
        <c:lblAlgn val="ctr"/>
        <c:lblOffset val="100"/>
        <c:noMultiLvlLbl val="0"/>
      </c:catAx>
      <c:valAx>
        <c:axId val="898027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919781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Urbanist" panose="020B0A04040200000203" pitchFamily="34" charset="0"/>
          <a:ea typeface="Urbanist" panose="020B0A04040200000203" pitchFamily="34" charset="0"/>
          <a:cs typeface="Urbanist" panose="020B0A04040200000203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1605984-9CA6-C276-A065-695F9161A71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Sofia Pro" panose="020B0000000000000000" pitchFamily="34" charset="77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C0B80F5-82AA-9AF9-A67E-8A34EAA607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C5139A-A196-B946-B865-84C9DBBF8C4D}" type="datetimeFigureOut">
              <a:rPr lang="en-US" smtClean="0">
                <a:latin typeface="Sofia Pro" panose="020B0000000000000000" pitchFamily="34" charset="77"/>
              </a:rPr>
              <a:t>5/1/2026</a:t>
            </a:fld>
            <a:endParaRPr lang="en-US" dirty="0">
              <a:latin typeface="Sofia Pro" panose="020B0000000000000000" pitchFamily="34" charset="77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8621087-DEAF-1988-AA34-E62E12C5216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Sofia Pro" panose="020B0000000000000000" pitchFamily="34" charset="77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81CB0D4-429C-AFA8-2908-1A3F094489D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FA9FCB-5019-764E-90FD-C2DE3062E1F8}" type="slidenum">
              <a:rPr lang="en-US" smtClean="0">
                <a:latin typeface="Sofia Pro" panose="020B0000000000000000" pitchFamily="34" charset="77"/>
              </a:rPr>
              <a:t>‹#›</a:t>
            </a:fld>
            <a:endParaRPr lang="en-US" dirty="0">
              <a:latin typeface="Sofia Pro" panose="020B0000000000000000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54761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Sofia Pro" panose="020B0000000000000000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Sofia Pro" panose="020B0000000000000000" pitchFamily="34" charset="77"/>
              </a:defRPr>
            </a:lvl1pPr>
          </a:lstStyle>
          <a:p>
            <a:fld id="{1E6297AD-48F6-FE49-8635-298452226358}" type="datetimeFigureOut">
              <a:rPr lang="en-US" smtClean="0"/>
              <a:pPr/>
              <a:t>5/1/2026</a:t>
            </a:fld>
            <a:endParaRPr lang="en-U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Sofia Pro" panose="020B0000000000000000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Sofia Pro" panose="020B0000000000000000" pitchFamily="34" charset="77"/>
              </a:defRPr>
            </a:lvl1pPr>
          </a:lstStyle>
          <a:p>
            <a:fld id="{0D2906BC-BD95-A940-BA70-5D982A26C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519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1pPr>
    <a:lvl2pPr marL="3429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2pPr>
    <a:lvl3pPr marL="6858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3pPr>
    <a:lvl4pPr marL="10287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4pPr>
    <a:lvl5pPr marL="13716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n 28">
            <a:extLst>
              <a:ext uri="{FF2B5EF4-FFF2-40B4-BE49-F238E27FC236}">
                <a16:creationId xmlns:a16="http://schemas.microsoft.com/office/drawing/2014/main" id="{5E0CADE0-138F-F17C-FC62-E717C4F22D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39721" y="581907"/>
            <a:ext cx="4052711" cy="4052711"/>
          </a:xfrm>
          <a:prstGeom prst="rect">
            <a:avLst/>
          </a:prstGeom>
        </p:spPr>
      </p:pic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C6F5367F-7184-A6F5-519E-D81E7CD3575D}"/>
              </a:ext>
            </a:extLst>
          </p:cNvPr>
          <p:cNvCxnSpPr/>
          <p:nvPr userDrawn="1"/>
        </p:nvCxnSpPr>
        <p:spPr>
          <a:xfrm>
            <a:off x="936435" y="2698574"/>
            <a:ext cx="2416365" cy="0"/>
          </a:xfrm>
          <a:prstGeom prst="line">
            <a:avLst/>
          </a:prstGeom>
          <a:ln>
            <a:solidFill>
              <a:srgbClr val="FFA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Marcador de texto 35">
            <a:extLst>
              <a:ext uri="{FF2B5EF4-FFF2-40B4-BE49-F238E27FC236}">
                <a16:creationId xmlns:a16="http://schemas.microsoft.com/office/drawing/2014/main" id="{54F4F10C-DCAF-6845-3324-414A829DF7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7412" y="2769324"/>
            <a:ext cx="3782309" cy="8835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pic>
        <p:nvPicPr>
          <p:cNvPr id="6" name="Imagen 5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44D22BA5-9E02-E3BE-7DEB-F1900C516D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4666" b="34236"/>
          <a:stretch/>
        </p:blipFill>
        <p:spPr>
          <a:xfrm>
            <a:off x="441183" y="2026652"/>
            <a:ext cx="2425509" cy="58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677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635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 + Im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4" name="Marcador de posición de imagen 2">
            <a:extLst>
              <a:ext uri="{FF2B5EF4-FFF2-40B4-BE49-F238E27FC236}">
                <a16:creationId xmlns:a16="http://schemas.microsoft.com/office/drawing/2014/main" id="{FF68308D-64DD-C282-250E-4EB13DF7C4D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460500"/>
            <a:ext cx="8137525" cy="3200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229676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No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posición de imagen 2">
            <a:extLst>
              <a:ext uri="{FF2B5EF4-FFF2-40B4-BE49-F238E27FC236}">
                <a16:creationId xmlns:a16="http://schemas.microsoft.com/office/drawing/2014/main" id="{22251B5E-07A6-FFD7-2543-123AE4EE667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121710"/>
            <a:ext cx="8137525" cy="35391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5689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young child sitting on a bed&#10;&#10;Description automatically generated">
            <a:extLst>
              <a:ext uri="{FF2B5EF4-FFF2-40B4-BE49-F238E27FC236}">
                <a16:creationId xmlns:a16="http://schemas.microsoft.com/office/drawing/2014/main" id="{4D54FEDA-6BF7-FC7D-DC6B-87182479822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4" r="5368"/>
          <a:stretch/>
        </p:blipFill>
        <p:spPr bwMode="auto">
          <a:xfrm>
            <a:off x="0" y="0"/>
            <a:ext cx="3045600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1790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56EE8CD-A4E7-E933-D36F-84B0A63CBE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073" t="184" r="36451" b="628"/>
          <a:stretch/>
        </p:blipFill>
        <p:spPr>
          <a:xfrm>
            <a:off x="0" y="1677"/>
            <a:ext cx="3070459" cy="5143411"/>
          </a:xfrm>
          <a:prstGeom prst="rect">
            <a:avLst/>
          </a:prstGeom>
        </p:spPr>
      </p:pic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43D298BB-ADCB-C551-5A90-5742BA6F44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08245" y="1514099"/>
            <a:ext cx="4576712" cy="4616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en-US" sz="2400" b="1" i="0" kern="1200" dirty="0">
                <a:solidFill>
                  <a:srgbClr val="FFA400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2016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43D298BB-ADCB-C551-5A90-5742BA6F44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08245" y="1514099"/>
            <a:ext cx="4576712" cy="4616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en-US" sz="2400" b="1" i="0" kern="1200" dirty="0">
                <a:solidFill>
                  <a:srgbClr val="FFA400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8AD3D9-B8E3-700B-8D11-5E4E34BD05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237" r="21684"/>
          <a:stretch/>
        </p:blipFill>
        <p:spPr>
          <a:xfrm>
            <a:off x="0" y="1589"/>
            <a:ext cx="3092178" cy="5143499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485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15" name="Marcador de posición de imagen 11">
            <a:extLst>
              <a:ext uri="{FF2B5EF4-FFF2-40B4-BE49-F238E27FC236}">
                <a16:creationId xmlns:a16="http://schemas.microsoft.com/office/drawing/2014/main" id="{972404B4-10F6-8421-C25A-7539A52237D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3091" y="1775329"/>
            <a:ext cx="3840161" cy="2458703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6" name="Marcador de posición de imagen 11">
            <a:extLst>
              <a:ext uri="{FF2B5EF4-FFF2-40B4-BE49-F238E27FC236}">
                <a16:creationId xmlns:a16="http://schemas.microsoft.com/office/drawing/2014/main" id="{7F13C164-53A0-29F6-1676-BB4822D37D9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780748" y="1748205"/>
            <a:ext cx="3840161" cy="2458703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0" name="Marcador de texto 17">
            <a:extLst>
              <a:ext uri="{FF2B5EF4-FFF2-40B4-BE49-F238E27FC236}">
                <a16:creationId xmlns:a16="http://schemas.microsoft.com/office/drawing/2014/main" id="{6E0E9193-7B87-70E3-2D78-EF19F6020AD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2163" y="4326277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  <p:sp>
        <p:nvSpPr>
          <p:cNvPr id="22" name="Marcador de texto 17">
            <a:extLst>
              <a:ext uri="{FF2B5EF4-FFF2-40B4-BE49-F238E27FC236}">
                <a16:creationId xmlns:a16="http://schemas.microsoft.com/office/drawing/2014/main" id="{58CEC71C-0AEC-1257-4614-470FDE958B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76825" y="4322472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</p:spTree>
    <p:extLst>
      <p:ext uri="{BB962C8B-B14F-4D97-AF65-F5344CB8AC3E}">
        <p14:creationId xmlns:p14="http://schemas.microsoft.com/office/powerpoint/2010/main" val="3241200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No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15" name="Marcador de posición de imagen 11">
            <a:extLst>
              <a:ext uri="{FF2B5EF4-FFF2-40B4-BE49-F238E27FC236}">
                <a16:creationId xmlns:a16="http://schemas.microsoft.com/office/drawing/2014/main" id="{972404B4-10F6-8421-C25A-7539A52237D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3091" y="1154657"/>
            <a:ext cx="3840161" cy="3079376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6" name="Marcador de posición de imagen 11">
            <a:extLst>
              <a:ext uri="{FF2B5EF4-FFF2-40B4-BE49-F238E27FC236}">
                <a16:creationId xmlns:a16="http://schemas.microsoft.com/office/drawing/2014/main" id="{7F13C164-53A0-29F6-1676-BB4822D37D9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780748" y="1127533"/>
            <a:ext cx="3840161" cy="307937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0" name="Marcador de texto 17">
            <a:extLst>
              <a:ext uri="{FF2B5EF4-FFF2-40B4-BE49-F238E27FC236}">
                <a16:creationId xmlns:a16="http://schemas.microsoft.com/office/drawing/2014/main" id="{6E0E9193-7B87-70E3-2D78-EF19F6020AD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2163" y="4326277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  <p:sp>
        <p:nvSpPr>
          <p:cNvPr id="22" name="Marcador de texto 17">
            <a:extLst>
              <a:ext uri="{FF2B5EF4-FFF2-40B4-BE49-F238E27FC236}">
                <a16:creationId xmlns:a16="http://schemas.microsoft.com/office/drawing/2014/main" id="{58CEC71C-0AEC-1257-4614-470FDE958B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76825" y="4322472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</p:spTree>
    <p:extLst>
      <p:ext uri="{BB962C8B-B14F-4D97-AF65-F5344CB8AC3E}">
        <p14:creationId xmlns:p14="http://schemas.microsoft.com/office/powerpoint/2010/main" val="42925023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+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3" name="Título 7">
            <a:extLst>
              <a:ext uri="{FF2B5EF4-FFF2-40B4-BE49-F238E27FC236}">
                <a16:creationId xmlns:a16="http://schemas.microsoft.com/office/drawing/2014/main" id="{986A14C0-AB62-28F1-2B6F-EA1B0C3DAC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 dirty="0"/>
          </a:p>
        </p:txBody>
      </p:sp>
      <p:sp>
        <p:nvSpPr>
          <p:cNvPr id="27" name="Marcador de posición de imagen 11">
            <a:extLst>
              <a:ext uri="{FF2B5EF4-FFF2-40B4-BE49-F238E27FC236}">
                <a16:creationId xmlns:a16="http://schemas.microsoft.com/office/drawing/2014/main" id="{215871BB-0EC4-498A-888B-2D5EC3C8F78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214214" y="1977836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8" name="Marcador de posición de imagen 11">
            <a:extLst>
              <a:ext uri="{FF2B5EF4-FFF2-40B4-BE49-F238E27FC236}">
                <a16:creationId xmlns:a16="http://schemas.microsoft.com/office/drawing/2014/main" id="{1CDDA2E5-FDFB-2B06-22D1-8CB4107C80E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04723" y="1977836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9" name="Marcador de posición de imagen 11">
            <a:extLst>
              <a:ext uri="{FF2B5EF4-FFF2-40B4-BE49-F238E27FC236}">
                <a16:creationId xmlns:a16="http://schemas.microsoft.com/office/drawing/2014/main" id="{DD2DB4D4-C16F-3E2A-6DB6-F73FD5AA85A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5233" y="1979835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8323760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No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3" name="Título 7">
            <a:extLst>
              <a:ext uri="{FF2B5EF4-FFF2-40B4-BE49-F238E27FC236}">
                <a16:creationId xmlns:a16="http://schemas.microsoft.com/office/drawing/2014/main" id="{986A14C0-AB62-28F1-2B6F-EA1B0C3DAC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 dirty="0"/>
          </a:p>
        </p:txBody>
      </p:sp>
      <p:sp>
        <p:nvSpPr>
          <p:cNvPr id="27" name="Marcador de posición de imagen 11">
            <a:extLst>
              <a:ext uri="{FF2B5EF4-FFF2-40B4-BE49-F238E27FC236}">
                <a16:creationId xmlns:a16="http://schemas.microsoft.com/office/drawing/2014/main" id="{215871BB-0EC4-498A-888B-2D5EC3C8F78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214214" y="1345223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8" name="Marcador de posición de imagen 11">
            <a:extLst>
              <a:ext uri="{FF2B5EF4-FFF2-40B4-BE49-F238E27FC236}">
                <a16:creationId xmlns:a16="http://schemas.microsoft.com/office/drawing/2014/main" id="{1CDDA2E5-FDFB-2B06-22D1-8CB4107C80E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04723" y="1345223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9" name="Marcador de posición de imagen 11">
            <a:extLst>
              <a:ext uri="{FF2B5EF4-FFF2-40B4-BE49-F238E27FC236}">
                <a16:creationId xmlns:a16="http://schemas.microsoft.com/office/drawing/2014/main" id="{DD2DB4D4-C16F-3E2A-6DB6-F73FD5AA85A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5233" y="1347222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436779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DF70940B-3AC1-B3B2-AC46-BDB45AAAAC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39722" y="581909"/>
            <a:ext cx="4052711" cy="4052711"/>
          </a:xfrm>
          <a:prstGeom prst="rect">
            <a:avLst/>
          </a:prstGeom>
        </p:spPr>
      </p:pic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763BA412-BE5F-CFAE-B0E0-CD128C260E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7412" y="2337059"/>
            <a:ext cx="542408" cy="542408"/>
          </a:xfrm>
          <a:prstGeom prst="rect">
            <a:avLst/>
          </a:prstGeom>
        </p:spPr>
      </p:pic>
      <p:sp>
        <p:nvSpPr>
          <p:cNvPr id="2" name="Marcador de texto 35">
            <a:extLst>
              <a:ext uri="{FF2B5EF4-FFF2-40B4-BE49-F238E27FC236}">
                <a16:creationId xmlns:a16="http://schemas.microsoft.com/office/drawing/2014/main" id="{11F26058-6425-58B5-D525-70CB5589082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0812" y="2185124"/>
            <a:ext cx="3782309" cy="88354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Slider Title Here</a:t>
            </a:r>
          </a:p>
        </p:txBody>
      </p:sp>
    </p:spTree>
    <p:extLst>
      <p:ext uri="{BB962C8B-B14F-4D97-AF65-F5344CB8AC3E}">
        <p14:creationId xmlns:p14="http://schemas.microsoft.com/office/powerpoint/2010/main" val="30708664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19536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3149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4068761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gráfico 3">
            <a:extLst>
              <a:ext uri="{FF2B5EF4-FFF2-40B4-BE49-F238E27FC236}">
                <a16:creationId xmlns:a16="http://schemas.microsoft.com/office/drawing/2014/main" id="{68E3DAD2-ABC8-FFDA-BA25-0EA1F5F631AD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691064" y="1459746"/>
            <a:ext cx="3949698" cy="3226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7624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3" name="Marcador de gráfico 3">
            <a:extLst>
              <a:ext uri="{FF2B5EF4-FFF2-40B4-BE49-F238E27FC236}">
                <a16:creationId xmlns:a16="http://schemas.microsoft.com/office/drawing/2014/main" id="{AE81019B-FC28-10E1-E5D6-3A6830BAE9F8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503237" y="1459746"/>
            <a:ext cx="8137525" cy="3226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9889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4068761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4" name="Marcador de gráfico 3">
            <a:extLst>
              <a:ext uri="{FF2B5EF4-FFF2-40B4-BE49-F238E27FC236}">
                <a16:creationId xmlns:a16="http://schemas.microsoft.com/office/drawing/2014/main" id="{16B787C5-CE53-D9C2-BBD0-21391D64BDDB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691064" y="1121711"/>
            <a:ext cx="3949698" cy="35645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7697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4" name="Marcador de gráfico 3">
            <a:extLst>
              <a:ext uri="{FF2B5EF4-FFF2-40B4-BE49-F238E27FC236}">
                <a16:creationId xmlns:a16="http://schemas.microsoft.com/office/drawing/2014/main" id="{16B787C5-CE53-D9C2-BBD0-21391D64BDDB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31800" y="1121711"/>
            <a:ext cx="8208962" cy="35645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18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r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1" name="Grupo 810">
            <a:extLst>
              <a:ext uri="{FF2B5EF4-FFF2-40B4-BE49-F238E27FC236}">
                <a16:creationId xmlns:a16="http://schemas.microsoft.com/office/drawing/2014/main" id="{03CDA43F-A839-216E-2151-9F3BF6541337}"/>
              </a:ext>
            </a:extLst>
          </p:cNvPr>
          <p:cNvGrpSpPr/>
          <p:nvPr userDrawn="1"/>
        </p:nvGrpSpPr>
        <p:grpSpPr>
          <a:xfrm>
            <a:off x="121288" y="155763"/>
            <a:ext cx="8940894" cy="4800448"/>
            <a:chOff x="121288" y="155763"/>
            <a:chExt cx="8940894" cy="4800448"/>
          </a:xfrm>
        </p:grpSpPr>
        <p:grpSp>
          <p:nvGrpSpPr>
            <p:cNvPr id="812" name="Grupo 811">
              <a:extLst>
                <a:ext uri="{FF2B5EF4-FFF2-40B4-BE49-F238E27FC236}">
                  <a16:creationId xmlns:a16="http://schemas.microsoft.com/office/drawing/2014/main" id="{3E5F9E99-A687-E2D6-C007-0DFAA8678141}"/>
                </a:ext>
              </a:extLst>
            </p:cNvPr>
            <p:cNvGrpSpPr/>
            <p:nvPr/>
          </p:nvGrpSpPr>
          <p:grpSpPr>
            <a:xfrm>
              <a:off x="121288" y="155763"/>
              <a:ext cx="8937813" cy="2167943"/>
              <a:chOff x="121288" y="155763"/>
              <a:chExt cx="8937813" cy="2167943"/>
            </a:xfrm>
          </p:grpSpPr>
          <p:grpSp>
            <p:nvGrpSpPr>
              <p:cNvPr id="1235" name="Grupo 1234">
                <a:extLst>
                  <a:ext uri="{FF2B5EF4-FFF2-40B4-BE49-F238E27FC236}">
                    <a16:creationId xmlns:a16="http://schemas.microsoft.com/office/drawing/2014/main" id="{3642ED26-A3CF-7E1A-5D88-8A482B704176}"/>
                  </a:ext>
                </a:extLst>
              </p:cNvPr>
              <p:cNvGrpSpPr/>
              <p:nvPr/>
            </p:nvGrpSpPr>
            <p:grpSpPr>
              <a:xfrm>
                <a:off x="121288" y="162555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517" name="Grupo 1516">
                  <a:extLst>
                    <a:ext uri="{FF2B5EF4-FFF2-40B4-BE49-F238E27FC236}">
                      <a16:creationId xmlns:a16="http://schemas.microsoft.com/office/drawing/2014/main" id="{187512BA-8C28-4BE4-9163-CE11856D9AB0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608" name="Elipse 1607">
                    <a:extLst>
                      <a:ext uri="{FF2B5EF4-FFF2-40B4-BE49-F238E27FC236}">
                        <a16:creationId xmlns:a16="http://schemas.microsoft.com/office/drawing/2014/main" id="{CFDE2509-FCFE-5ED7-5A4B-560CC5925A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9" name="Elipse 1608">
                    <a:extLst>
                      <a:ext uri="{FF2B5EF4-FFF2-40B4-BE49-F238E27FC236}">
                        <a16:creationId xmlns:a16="http://schemas.microsoft.com/office/drawing/2014/main" id="{557586EE-4D55-2DA4-1A55-9F2099D8AF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0" name="Elipse 1609">
                    <a:extLst>
                      <a:ext uri="{FF2B5EF4-FFF2-40B4-BE49-F238E27FC236}">
                        <a16:creationId xmlns:a16="http://schemas.microsoft.com/office/drawing/2014/main" id="{64CA0A0D-FF44-F397-9AA2-8072438471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1" name="Elipse 1610">
                    <a:extLst>
                      <a:ext uri="{FF2B5EF4-FFF2-40B4-BE49-F238E27FC236}">
                        <a16:creationId xmlns:a16="http://schemas.microsoft.com/office/drawing/2014/main" id="{2150DC72-BAEE-8F4F-9181-BCB1B540BDD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2" name="Elipse 1611">
                    <a:extLst>
                      <a:ext uri="{FF2B5EF4-FFF2-40B4-BE49-F238E27FC236}">
                        <a16:creationId xmlns:a16="http://schemas.microsoft.com/office/drawing/2014/main" id="{87B67191-61B9-E895-094E-389154D8190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3" name="Elipse 1612">
                    <a:extLst>
                      <a:ext uri="{FF2B5EF4-FFF2-40B4-BE49-F238E27FC236}">
                        <a16:creationId xmlns:a16="http://schemas.microsoft.com/office/drawing/2014/main" id="{B60C6C77-7751-2B2E-E956-E07905DB20A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4" name="Elipse 1613">
                    <a:extLst>
                      <a:ext uri="{FF2B5EF4-FFF2-40B4-BE49-F238E27FC236}">
                        <a16:creationId xmlns:a16="http://schemas.microsoft.com/office/drawing/2014/main" id="{C8F7A984-0442-2D12-CD38-F7B517CA48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5" name="Elipse 1614">
                    <a:extLst>
                      <a:ext uri="{FF2B5EF4-FFF2-40B4-BE49-F238E27FC236}">
                        <a16:creationId xmlns:a16="http://schemas.microsoft.com/office/drawing/2014/main" id="{B5B1A69B-D961-A2DB-E877-1090E5E9FD3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6" name="Elipse 1615">
                    <a:extLst>
                      <a:ext uri="{FF2B5EF4-FFF2-40B4-BE49-F238E27FC236}">
                        <a16:creationId xmlns:a16="http://schemas.microsoft.com/office/drawing/2014/main" id="{79F6364F-A0E8-ABDA-E967-6820E4EF370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18" name="Grupo 1517">
                  <a:extLst>
                    <a:ext uri="{FF2B5EF4-FFF2-40B4-BE49-F238E27FC236}">
                      <a16:creationId xmlns:a16="http://schemas.microsoft.com/office/drawing/2014/main" id="{2B5D0602-96B4-0F54-6FD0-94AB607024D4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99" name="Elipse 1598">
                    <a:extLst>
                      <a:ext uri="{FF2B5EF4-FFF2-40B4-BE49-F238E27FC236}">
                        <a16:creationId xmlns:a16="http://schemas.microsoft.com/office/drawing/2014/main" id="{CDED953A-3056-5FEF-8595-428E50DE230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0" name="Elipse 1599">
                    <a:extLst>
                      <a:ext uri="{FF2B5EF4-FFF2-40B4-BE49-F238E27FC236}">
                        <a16:creationId xmlns:a16="http://schemas.microsoft.com/office/drawing/2014/main" id="{0A7F33C8-FEC4-3145-E43F-3A7B855C2EC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1" name="Elipse 1600">
                    <a:extLst>
                      <a:ext uri="{FF2B5EF4-FFF2-40B4-BE49-F238E27FC236}">
                        <a16:creationId xmlns:a16="http://schemas.microsoft.com/office/drawing/2014/main" id="{71AB67A2-ED5D-7777-352E-0417D677A3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2" name="Elipse 1601">
                    <a:extLst>
                      <a:ext uri="{FF2B5EF4-FFF2-40B4-BE49-F238E27FC236}">
                        <a16:creationId xmlns:a16="http://schemas.microsoft.com/office/drawing/2014/main" id="{23E87DAB-DA22-9F35-3A59-D3498637BE5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3" name="Elipse 1602">
                    <a:extLst>
                      <a:ext uri="{FF2B5EF4-FFF2-40B4-BE49-F238E27FC236}">
                        <a16:creationId xmlns:a16="http://schemas.microsoft.com/office/drawing/2014/main" id="{B42F6CCF-8C7A-7983-6E7C-58A01939F0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4" name="Elipse 1603">
                    <a:extLst>
                      <a:ext uri="{FF2B5EF4-FFF2-40B4-BE49-F238E27FC236}">
                        <a16:creationId xmlns:a16="http://schemas.microsoft.com/office/drawing/2014/main" id="{86688772-E08D-76E3-0013-AA58083524E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5" name="Elipse 1604">
                    <a:extLst>
                      <a:ext uri="{FF2B5EF4-FFF2-40B4-BE49-F238E27FC236}">
                        <a16:creationId xmlns:a16="http://schemas.microsoft.com/office/drawing/2014/main" id="{1CFEF484-648A-39BC-28DE-C3D0AAC5A1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6" name="Elipse 1605">
                    <a:extLst>
                      <a:ext uri="{FF2B5EF4-FFF2-40B4-BE49-F238E27FC236}">
                        <a16:creationId xmlns:a16="http://schemas.microsoft.com/office/drawing/2014/main" id="{D450ADE9-6982-0825-4800-44E0E387D23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7" name="Elipse 1606">
                    <a:extLst>
                      <a:ext uri="{FF2B5EF4-FFF2-40B4-BE49-F238E27FC236}">
                        <a16:creationId xmlns:a16="http://schemas.microsoft.com/office/drawing/2014/main" id="{CBA5DEC4-ABAB-B826-BE7F-66F1C432624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19" name="Grupo 1518">
                  <a:extLst>
                    <a:ext uri="{FF2B5EF4-FFF2-40B4-BE49-F238E27FC236}">
                      <a16:creationId xmlns:a16="http://schemas.microsoft.com/office/drawing/2014/main" id="{58B6D12D-29F8-5799-56D2-756F51EEFA49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90" name="Elipse 1589">
                    <a:extLst>
                      <a:ext uri="{FF2B5EF4-FFF2-40B4-BE49-F238E27FC236}">
                        <a16:creationId xmlns:a16="http://schemas.microsoft.com/office/drawing/2014/main" id="{029CB5A1-5ADE-D218-0D57-96DC6550A4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1" name="Elipse 1590">
                    <a:extLst>
                      <a:ext uri="{FF2B5EF4-FFF2-40B4-BE49-F238E27FC236}">
                        <a16:creationId xmlns:a16="http://schemas.microsoft.com/office/drawing/2014/main" id="{3A9BDC59-B280-8EC8-D365-B83DFA4848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2" name="Elipse 1591">
                    <a:extLst>
                      <a:ext uri="{FF2B5EF4-FFF2-40B4-BE49-F238E27FC236}">
                        <a16:creationId xmlns:a16="http://schemas.microsoft.com/office/drawing/2014/main" id="{C1B6B088-4FAF-F8C2-1251-46F21DDE2C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3" name="Elipse 1592">
                    <a:extLst>
                      <a:ext uri="{FF2B5EF4-FFF2-40B4-BE49-F238E27FC236}">
                        <a16:creationId xmlns:a16="http://schemas.microsoft.com/office/drawing/2014/main" id="{8AF1A94B-AAA7-BD88-AE36-2CC9ED9DFF5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4" name="Elipse 1593">
                    <a:extLst>
                      <a:ext uri="{FF2B5EF4-FFF2-40B4-BE49-F238E27FC236}">
                        <a16:creationId xmlns:a16="http://schemas.microsoft.com/office/drawing/2014/main" id="{601ED6A2-A3B1-CD48-3BB9-4087175981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5" name="Elipse 1594">
                    <a:extLst>
                      <a:ext uri="{FF2B5EF4-FFF2-40B4-BE49-F238E27FC236}">
                        <a16:creationId xmlns:a16="http://schemas.microsoft.com/office/drawing/2014/main" id="{B76D0E62-7E3B-DA24-C8A8-71B28221AC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6" name="Elipse 1595">
                    <a:extLst>
                      <a:ext uri="{FF2B5EF4-FFF2-40B4-BE49-F238E27FC236}">
                        <a16:creationId xmlns:a16="http://schemas.microsoft.com/office/drawing/2014/main" id="{A6886BEA-4208-2EE6-75AA-0B174C0ADD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7" name="Elipse 1596">
                    <a:extLst>
                      <a:ext uri="{FF2B5EF4-FFF2-40B4-BE49-F238E27FC236}">
                        <a16:creationId xmlns:a16="http://schemas.microsoft.com/office/drawing/2014/main" id="{AE3AFEF4-1C00-5C6B-9193-BB795876526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8" name="Elipse 1597">
                    <a:extLst>
                      <a:ext uri="{FF2B5EF4-FFF2-40B4-BE49-F238E27FC236}">
                        <a16:creationId xmlns:a16="http://schemas.microsoft.com/office/drawing/2014/main" id="{E7B22DD5-614E-EB8F-CB81-5875CC040D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0" name="Grupo 1519">
                  <a:extLst>
                    <a:ext uri="{FF2B5EF4-FFF2-40B4-BE49-F238E27FC236}">
                      <a16:creationId xmlns:a16="http://schemas.microsoft.com/office/drawing/2014/main" id="{C54360A9-EE5F-BCE6-D9FC-9942ED3EDC89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81" name="Elipse 1580">
                    <a:extLst>
                      <a:ext uri="{FF2B5EF4-FFF2-40B4-BE49-F238E27FC236}">
                        <a16:creationId xmlns:a16="http://schemas.microsoft.com/office/drawing/2014/main" id="{B528EE45-EAF6-574A-638F-30395B76F6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2" name="Elipse 1581">
                    <a:extLst>
                      <a:ext uri="{FF2B5EF4-FFF2-40B4-BE49-F238E27FC236}">
                        <a16:creationId xmlns:a16="http://schemas.microsoft.com/office/drawing/2014/main" id="{0D9C1CA9-146F-766E-6918-DFE2B8B284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3" name="Elipse 1582">
                    <a:extLst>
                      <a:ext uri="{FF2B5EF4-FFF2-40B4-BE49-F238E27FC236}">
                        <a16:creationId xmlns:a16="http://schemas.microsoft.com/office/drawing/2014/main" id="{A2A7DCB1-E0A9-72A9-7CDD-A7EE7E25EF1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4" name="Elipse 1583">
                    <a:extLst>
                      <a:ext uri="{FF2B5EF4-FFF2-40B4-BE49-F238E27FC236}">
                        <a16:creationId xmlns:a16="http://schemas.microsoft.com/office/drawing/2014/main" id="{95677815-BC3E-CB28-DFC6-3C8E8761A6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5" name="Elipse 1584">
                    <a:extLst>
                      <a:ext uri="{FF2B5EF4-FFF2-40B4-BE49-F238E27FC236}">
                        <a16:creationId xmlns:a16="http://schemas.microsoft.com/office/drawing/2014/main" id="{2F2627B1-1737-BCFE-4C74-2B5158B8108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6" name="Elipse 1585">
                    <a:extLst>
                      <a:ext uri="{FF2B5EF4-FFF2-40B4-BE49-F238E27FC236}">
                        <a16:creationId xmlns:a16="http://schemas.microsoft.com/office/drawing/2014/main" id="{B01623BF-B766-82B6-5709-7449CB5091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7" name="Elipse 1586">
                    <a:extLst>
                      <a:ext uri="{FF2B5EF4-FFF2-40B4-BE49-F238E27FC236}">
                        <a16:creationId xmlns:a16="http://schemas.microsoft.com/office/drawing/2014/main" id="{19B946A8-4DD3-BAB9-6193-3B8906E625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8" name="Elipse 1587">
                    <a:extLst>
                      <a:ext uri="{FF2B5EF4-FFF2-40B4-BE49-F238E27FC236}">
                        <a16:creationId xmlns:a16="http://schemas.microsoft.com/office/drawing/2014/main" id="{065BE38B-1ABC-F264-9802-80B9BD9F5F7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9" name="Elipse 1588">
                    <a:extLst>
                      <a:ext uri="{FF2B5EF4-FFF2-40B4-BE49-F238E27FC236}">
                        <a16:creationId xmlns:a16="http://schemas.microsoft.com/office/drawing/2014/main" id="{4067878A-DC17-5528-BF92-FCE5BB5280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1" name="Grupo 1520">
                  <a:extLst>
                    <a:ext uri="{FF2B5EF4-FFF2-40B4-BE49-F238E27FC236}">
                      <a16:creationId xmlns:a16="http://schemas.microsoft.com/office/drawing/2014/main" id="{8C35A0A0-865F-F0AE-F011-2A1307210413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72" name="Elipse 1571">
                    <a:extLst>
                      <a:ext uri="{FF2B5EF4-FFF2-40B4-BE49-F238E27FC236}">
                        <a16:creationId xmlns:a16="http://schemas.microsoft.com/office/drawing/2014/main" id="{E8EE8C5E-7856-AC39-AF68-B97BE3D6D5D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3" name="Elipse 1572">
                    <a:extLst>
                      <a:ext uri="{FF2B5EF4-FFF2-40B4-BE49-F238E27FC236}">
                        <a16:creationId xmlns:a16="http://schemas.microsoft.com/office/drawing/2014/main" id="{07999921-91A1-C275-F8EC-AC1DD4689B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4" name="Elipse 1573">
                    <a:extLst>
                      <a:ext uri="{FF2B5EF4-FFF2-40B4-BE49-F238E27FC236}">
                        <a16:creationId xmlns:a16="http://schemas.microsoft.com/office/drawing/2014/main" id="{4B801FDE-7026-C130-18A9-88E2CBFD449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5" name="Elipse 1574">
                    <a:extLst>
                      <a:ext uri="{FF2B5EF4-FFF2-40B4-BE49-F238E27FC236}">
                        <a16:creationId xmlns:a16="http://schemas.microsoft.com/office/drawing/2014/main" id="{0F4B224A-2F4C-0177-BAD7-F373E00CEA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6" name="Elipse 1575">
                    <a:extLst>
                      <a:ext uri="{FF2B5EF4-FFF2-40B4-BE49-F238E27FC236}">
                        <a16:creationId xmlns:a16="http://schemas.microsoft.com/office/drawing/2014/main" id="{CA92A447-8570-4A42-32E9-59CE81A33C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7" name="Elipse 1576">
                    <a:extLst>
                      <a:ext uri="{FF2B5EF4-FFF2-40B4-BE49-F238E27FC236}">
                        <a16:creationId xmlns:a16="http://schemas.microsoft.com/office/drawing/2014/main" id="{9ECFB50D-D10B-6BBE-61D8-06D63F2F568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8" name="Elipse 1577">
                    <a:extLst>
                      <a:ext uri="{FF2B5EF4-FFF2-40B4-BE49-F238E27FC236}">
                        <a16:creationId xmlns:a16="http://schemas.microsoft.com/office/drawing/2014/main" id="{1BCF31F2-5E83-60B9-644A-362A01D4DBF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9" name="Elipse 1578">
                    <a:extLst>
                      <a:ext uri="{FF2B5EF4-FFF2-40B4-BE49-F238E27FC236}">
                        <a16:creationId xmlns:a16="http://schemas.microsoft.com/office/drawing/2014/main" id="{73FFE7EC-F771-B808-7086-7F04AFCE198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0" name="Elipse 1579">
                    <a:extLst>
                      <a:ext uri="{FF2B5EF4-FFF2-40B4-BE49-F238E27FC236}">
                        <a16:creationId xmlns:a16="http://schemas.microsoft.com/office/drawing/2014/main" id="{FD0E4187-79CB-0E05-4EF7-50DCE59C87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2" name="Grupo 1521">
                  <a:extLst>
                    <a:ext uri="{FF2B5EF4-FFF2-40B4-BE49-F238E27FC236}">
                      <a16:creationId xmlns:a16="http://schemas.microsoft.com/office/drawing/2014/main" id="{7AD7A228-D437-0862-27B9-032C1C424029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63" name="Elipse 1562">
                    <a:extLst>
                      <a:ext uri="{FF2B5EF4-FFF2-40B4-BE49-F238E27FC236}">
                        <a16:creationId xmlns:a16="http://schemas.microsoft.com/office/drawing/2014/main" id="{4EE1A167-35D7-C35A-2C65-F265CA4B166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4" name="Elipse 1563">
                    <a:extLst>
                      <a:ext uri="{FF2B5EF4-FFF2-40B4-BE49-F238E27FC236}">
                        <a16:creationId xmlns:a16="http://schemas.microsoft.com/office/drawing/2014/main" id="{4C8C1728-56B5-C47E-3275-CB4D70A3AD8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5" name="Elipse 1564">
                    <a:extLst>
                      <a:ext uri="{FF2B5EF4-FFF2-40B4-BE49-F238E27FC236}">
                        <a16:creationId xmlns:a16="http://schemas.microsoft.com/office/drawing/2014/main" id="{5FE28156-D53B-9CD4-08B8-6C6724E7AC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6" name="Elipse 1565">
                    <a:extLst>
                      <a:ext uri="{FF2B5EF4-FFF2-40B4-BE49-F238E27FC236}">
                        <a16:creationId xmlns:a16="http://schemas.microsoft.com/office/drawing/2014/main" id="{EA07BB39-3C22-4A67-87A0-86530755CD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7" name="Elipse 1566">
                    <a:extLst>
                      <a:ext uri="{FF2B5EF4-FFF2-40B4-BE49-F238E27FC236}">
                        <a16:creationId xmlns:a16="http://schemas.microsoft.com/office/drawing/2014/main" id="{BD67D799-5F88-ED49-D4EA-67E35E1D8B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8" name="Elipse 1567">
                    <a:extLst>
                      <a:ext uri="{FF2B5EF4-FFF2-40B4-BE49-F238E27FC236}">
                        <a16:creationId xmlns:a16="http://schemas.microsoft.com/office/drawing/2014/main" id="{4B51A787-607C-13D3-3408-7E34FE14BAA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9" name="Elipse 1568">
                    <a:extLst>
                      <a:ext uri="{FF2B5EF4-FFF2-40B4-BE49-F238E27FC236}">
                        <a16:creationId xmlns:a16="http://schemas.microsoft.com/office/drawing/2014/main" id="{4CE0F39F-C509-D401-0DBD-7E48C271B25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0" name="Elipse 1569">
                    <a:extLst>
                      <a:ext uri="{FF2B5EF4-FFF2-40B4-BE49-F238E27FC236}">
                        <a16:creationId xmlns:a16="http://schemas.microsoft.com/office/drawing/2014/main" id="{323F0430-076A-B610-644C-30E0DF4CE4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1" name="Elipse 1570">
                    <a:extLst>
                      <a:ext uri="{FF2B5EF4-FFF2-40B4-BE49-F238E27FC236}">
                        <a16:creationId xmlns:a16="http://schemas.microsoft.com/office/drawing/2014/main" id="{6024BB5B-5953-53B7-4431-EBBFA8D312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3" name="Grupo 1522">
                  <a:extLst>
                    <a:ext uri="{FF2B5EF4-FFF2-40B4-BE49-F238E27FC236}">
                      <a16:creationId xmlns:a16="http://schemas.microsoft.com/office/drawing/2014/main" id="{4418F8E9-0311-19B8-1587-F5228F20F48C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54" name="Elipse 1553">
                    <a:extLst>
                      <a:ext uri="{FF2B5EF4-FFF2-40B4-BE49-F238E27FC236}">
                        <a16:creationId xmlns:a16="http://schemas.microsoft.com/office/drawing/2014/main" id="{990B92C3-70D5-95C6-28E2-607591D0C07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5" name="Elipse 1554">
                    <a:extLst>
                      <a:ext uri="{FF2B5EF4-FFF2-40B4-BE49-F238E27FC236}">
                        <a16:creationId xmlns:a16="http://schemas.microsoft.com/office/drawing/2014/main" id="{C5971C3B-A2A9-1B87-33A8-C0DD4B39043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6" name="Elipse 1555">
                    <a:extLst>
                      <a:ext uri="{FF2B5EF4-FFF2-40B4-BE49-F238E27FC236}">
                        <a16:creationId xmlns:a16="http://schemas.microsoft.com/office/drawing/2014/main" id="{0B223A9A-70FB-19B8-9BFB-CAE3B9BF25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7" name="Elipse 1556">
                    <a:extLst>
                      <a:ext uri="{FF2B5EF4-FFF2-40B4-BE49-F238E27FC236}">
                        <a16:creationId xmlns:a16="http://schemas.microsoft.com/office/drawing/2014/main" id="{CC46A6FE-85C6-AEE4-C9BC-DA7C9D584AF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8" name="Elipse 1557">
                    <a:extLst>
                      <a:ext uri="{FF2B5EF4-FFF2-40B4-BE49-F238E27FC236}">
                        <a16:creationId xmlns:a16="http://schemas.microsoft.com/office/drawing/2014/main" id="{3688F929-9413-BD01-75B1-3A3C0DFCFC6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9" name="Elipse 1558">
                    <a:extLst>
                      <a:ext uri="{FF2B5EF4-FFF2-40B4-BE49-F238E27FC236}">
                        <a16:creationId xmlns:a16="http://schemas.microsoft.com/office/drawing/2014/main" id="{446297C4-0039-FEFF-9D85-5742E66535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0" name="Elipse 1559">
                    <a:extLst>
                      <a:ext uri="{FF2B5EF4-FFF2-40B4-BE49-F238E27FC236}">
                        <a16:creationId xmlns:a16="http://schemas.microsoft.com/office/drawing/2014/main" id="{D794A01C-E3B1-C24C-988B-756B5722ABF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1" name="Elipse 1560">
                    <a:extLst>
                      <a:ext uri="{FF2B5EF4-FFF2-40B4-BE49-F238E27FC236}">
                        <a16:creationId xmlns:a16="http://schemas.microsoft.com/office/drawing/2014/main" id="{2245A07B-1D8D-28E0-91C1-73F6A848FF6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2" name="Elipse 1561">
                    <a:extLst>
                      <a:ext uri="{FF2B5EF4-FFF2-40B4-BE49-F238E27FC236}">
                        <a16:creationId xmlns:a16="http://schemas.microsoft.com/office/drawing/2014/main" id="{9AB5E556-18A4-9E66-6DF4-37965BD4CE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4" name="Grupo 1523">
                  <a:extLst>
                    <a:ext uri="{FF2B5EF4-FFF2-40B4-BE49-F238E27FC236}">
                      <a16:creationId xmlns:a16="http://schemas.microsoft.com/office/drawing/2014/main" id="{2D850B43-ED42-B3A2-8A50-B52E62CA13C9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45" name="Elipse 1544">
                    <a:extLst>
                      <a:ext uri="{FF2B5EF4-FFF2-40B4-BE49-F238E27FC236}">
                        <a16:creationId xmlns:a16="http://schemas.microsoft.com/office/drawing/2014/main" id="{20EBA463-E760-93B3-F8E3-540D5FB5E9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6" name="Elipse 1545">
                    <a:extLst>
                      <a:ext uri="{FF2B5EF4-FFF2-40B4-BE49-F238E27FC236}">
                        <a16:creationId xmlns:a16="http://schemas.microsoft.com/office/drawing/2014/main" id="{94BA2EC1-DDA3-61DE-03A0-3BBB4DCA9A4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7" name="Elipse 1546">
                    <a:extLst>
                      <a:ext uri="{FF2B5EF4-FFF2-40B4-BE49-F238E27FC236}">
                        <a16:creationId xmlns:a16="http://schemas.microsoft.com/office/drawing/2014/main" id="{56F2F2C3-CA91-7AED-D76B-CC51106E06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8" name="Elipse 1547">
                    <a:extLst>
                      <a:ext uri="{FF2B5EF4-FFF2-40B4-BE49-F238E27FC236}">
                        <a16:creationId xmlns:a16="http://schemas.microsoft.com/office/drawing/2014/main" id="{14B30D5B-7E5D-E99A-25D6-F8E8F2E1159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9" name="Elipse 1548">
                    <a:extLst>
                      <a:ext uri="{FF2B5EF4-FFF2-40B4-BE49-F238E27FC236}">
                        <a16:creationId xmlns:a16="http://schemas.microsoft.com/office/drawing/2014/main" id="{0A5F28C7-0918-8CDE-E81E-A2B5E4AD2F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0" name="Elipse 1549">
                    <a:extLst>
                      <a:ext uri="{FF2B5EF4-FFF2-40B4-BE49-F238E27FC236}">
                        <a16:creationId xmlns:a16="http://schemas.microsoft.com/office/drawing/2014/main" id="{9A774D40-34C5-7C87-40D6-11F7564A17E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1" name="Elipse 1550">
                    <a:extLst>
                      <a:ext uri="{FF2B5EF4-FFF2-40B4-BE49-F238E27FC236}">
                        <a16:creationId xmlns:a16="http://schemas.microsoft.com/office/drawing/2014/main" id="{90255C5D-7C58-4C2A-B203-155E231A5D9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2" name="Elipse 1551">
                    <a:extLst>
                      <a:ext uri="{FF2B5EF4-FFF2-40B4-BE49-F238E27FC236}">
                        <a16:creationId xmlns:a16="http://schemas.microsoft.com/office/drawing/2014/main" id="{6829A80A-0908-42FA-F2D0-AA8CDDA3C1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3" name="Elipse 1552">
                    <a:extLst>
                      <a:ext uri="{FF2B5EF4-FFF2-40B4-BE49-F238E27FC236}">
                        <a16:creationId xmlns:a16="http://schemas.microsoft.com/office/drawing/2014/main" id="{E700011A-7F2D-CED5-0DB5-66A3E351B9F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5" name="Grupo 1524">
                  <a:extLst>
                    <a:ext uri="{FF2B5EF4-FFF2-40B4-BE49-F238E27FC236}">
                      <a16:creationId xmlns:a16="http://schemas.microsoft.com/office/drawing/2014/main" id="{FF7A2FDD-2F4D-7333-907A-EAF0C26F5FF4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36" name="Elipse 1535">
                    <a:extLst>
                      <a:ext uri="{FF2B5EF4-FFF2-40B4-BE49-F238E27FC236}">
                        <a16:creationId xmlns:a16="http://schemas.microsoft.com/office/drawing/2014/main" id="{9313BA25-D4C4-47FF-0996-4F5FA6EA6D9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7" name="Elipse 1536">
                    <a:extLst>
                      <a:ext uri="{FF2B5EF4-FFF2-40B4-BE49-F238E27FC236}">
                        <a16:creationId xmlns:a16="http://schemas.microsoft.com/office/drawing/2014/main" id="{B229540A-5D8A-82DE-803C-3558FB54F52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8" name="Elipse 1537">
                    <a:extLst>
                      <a:ext uri="{FF2B5EF4-FFF2-40B4-BE49-F238E27FC236}">
                        <a16:creationId xmlns:a16="http://schemas.microsoft.com/office/drawing/2014/main" id="{787AE14E-1CA9-95CD-17B9-684D4655950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9" name="Elipse 1538">
                    <a:extLst>
                      <a:ext uri="{FF2B5EF4-FFF2-40B4-BE49-F238E27FC236}">
                        <a16:creationId xmlns:a16="http://schemas.microsoft.com/office/drawing/2014/main" id="{FBFFC93F-E114-03AB-A472-CC16A8A3E0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0" name="Elipse 1539">
                    <a:extLst>
                      <a:ext uri="{FF2B5EF4-FFF2-40B4-BE49-F238E27FC236}">
                        <a16:creationId xmlns:a16="http://schemas.microsoft.com/office/drawing/2014/main" id="{27625350-4C39-DF24-F4AE-5BC5EF0D7B0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1" name="Elipse 1540">
                    <a:extLst>
                      <a:ext uri="{FF2B5EF4-FFF2-40B4-BE49-F238E27FC236}">
                        <a16:creationId xmlns:a16="http://schemas.microsoft.com/office/drawing/2014/main" id="{49B6727D-1CF9-2F5C-8D35-EDE34CA3B6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2" name="Elipse 1541">
                    <a:extLst>
                      <a:ext uri="{FF2B5EF4-FFF2-40B4-BE49-F238E27FC236}">
                        <a16:creationId xmlns:a16="http://schemas.microsoft.com/office/drawing/2014/main" id="{16FF4548-38EA-CEA2-6CE3-E65C7CCA90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3" name="Elipse 1542">
                    <a:extLst>
                      <a:ext uri="{FF2B5EF4-FFF2-40B4-BE49-F238E27FC236}">
                        <a16:creationId xmlns:a16="http://schemas.microsoft.com/office/drawing/2014/main" id="{C424C864-8A6E-FABC-CE42-6BB58B4EBD4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4" name="Elipse 1543">
                    <a:extLst>
                      <a:ext uri="{FF2B5EF4-FFF2-40B4-BE49-F238E27FC236}">
                        <a16:creationId xmlns:a16="http://schemas.microsoft.com/office/drawing/2014/main" id="{003CE97D-055B-1DA8-E66E-F835F864966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6" name="Grupo 1525">
                  <a:extLst>
                    <a:ext uri="{FF2B5EF4-FFF2-40B4-BE49-F238E27FC236}">
                      <a16:creationId xmlns:a16="http://schemas.microsoft.com/office/drawing/2014/main" id="{8C50ECFD-A0A9-F1A3-691F-2545DC35E8F0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27" name="Elipse 1526">
                    <a:extLst>
                      <a:ext uri="{FF2B5EF4-FFF2-40B4-BE49-F238E27FC236}">
                        <a16:creationId xmlns:a16="http://schemas.microsoft.com/office/drawing/2014/main" id="{F6A0C2D1-59EC-13B6-23A2-71261F945F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28" name="Elipse 1527">
                    <a:extLst>
                      <a:ext uri="{FF2B5EF4-FFF2-40B4-BE49-F238E27FC236}">
                        <a16:creationId xmlns:a16="http://schemas.microsoft.com/office/drawing/2014/main" id="{5E0F9B31-7C46-F627-2440-1FA0B395DE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29" name="Elipse 1528">
                    <a:extLst>
                      <a:ext uri="{FF2B5EF4-FFF2-40B4-BE49-F238E27FC236}">
                        <a16:creationId xmlns:a16="http://schemas.microsoft.com/office/drawing/2014/main" id="{F1F5A4F4-F7CE-A10F-1EAF-B5D5F78EC70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0" name="Elipse 1529">
                    <a:extLst>
                      <a:ext uri="{FF2B5EF4-FFF2-40B4-BE49-F238E27FC236}">
                        <a16:creationId xmlns:a16="http://schemas.microsoft.com/office/drawing/2014/main" id="{E6432F7E-E8F1-47B8-4640-01DD1E5373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1" name="Elipse 1530">
                    <a:extLst>
                      <a:ext uri="{FF2B5EF4-FFF2-40B4-BE49-F238E27FC236}">
                        <a16:creationId xmlns:a16="http://schemas.microsoft.com/office/drawing/2014/main" id="{A906610A-3549-88EC-D0B9-6AD224DDED5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2" name="Elipse 1531">
                    <a:extLst>
                      <a:ext uri="{FF2B5EF4-FFF2-40B4-BE49-F238E27FC236}">
                        <a16:creationId xmlns:a16="http://schemas.microsoft.com/office/drawing/2014/main" id="{A16E60D3-AB27-CF8D-26DD-17E28A5B16C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3" name="Elipse 1532">
                    <a:extLst>
                      <a:ext uri="{FF2B5EF4-FFF2-40B4-BE49-F238E27FC236}">
                        <a16:creationId xmlns:a16="http://schemas.microsoft.com/office/drawing/2014/main" id="{B5DD18B0-F4DA-BB0E-E7C2-9FA24D9A229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4" name="Elipse 1533">
                    <a:extLst>
                      <a:ext uri="{FF2B5EF4-FFF2-40B4-BE49-F238E27FC236}">
                        <a16:creationId xmlns:a16="http://schemas.microsoft.com/office/drawing/2014/main" id="{F177FCC0-247F-4715-BF9B-C96DE38BAFD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5" name="Elipse 1534">
                    <a:extLst>
                      <a:ext uri="{FF2B5EF4-FFF2-40B4-BE49-F238E27FC236}">
                        <a16:creationId xmlns:a16="http://schemas.microsoft.com/office/drawing/2014/main" id="{8D119396-2D91-651A-3CFD-D94D58C627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1236" name="Grupo 1235">
                <a:extLst>
                  <a:ext uri="{FF2B5EF4-FFF2-40B4-BE49-F238E27FC236}">
                    <a16:creationId xmlns:a16="http://schemas.microsoft.com/office/drawing/2014/main" id="{FE3C0780-2E00-C8A3-1A98-6AEEA183816F}"/>
                  </a:ext>
                </a:extLst>
              </p:cNvPr>
              <p:cNvGrpSpPr/>
              <p:nvPr/>
            </p:nvGrpSpPr>
            <p:grpSpPr>
              <a:xfrm>
                <a:off x="2494309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418" name="Grupo 1417">
                  <a:extLst>
                    <a:ext uri="{FF2B5EF4-FFF2-40B4-BE49-F238E27FC236}">
                      <a16:creationId xmlns:a16="http://schemas.microsoft.com/office/drawing/2014/main" id="{63573145-1A36-F598-A335-8497F82F1267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08" name="Elipse 1507">
                    <a:extLst>
                      <a:ext uri="{FF2B5EF4-FFF2-40B4-BE49-F238E27FC236}">
                        <a16:creationId xmlns:a16="http://schemas.microsoft.com/office/drawing/2014/main" id="{1E068E4A-7CE1-8AA8-D394-2C8D820B4C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9" name="Elipse 1508">
                    <a:extLst>
                      <a:ext uri="{FF2B5EF4-FFF2-40B4-BE49-F238E27FC236}">
                        <a16:creationId xmlns:a16="http://schemas.microsoft.com/office/drawing/2014/main" id="{E9BC6FDA-5766-8F24-211A-CF735CA8BB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0" name="Elipse 1509">
                    <a:extLst>
                      <a:ext uri="{FF2B5EF4-FFF2-40B4-BE49-F238E27FC236}">
                        <a16:creationId xmlns:a16="http://schemas.microsoft.com/office/drawing/2014/main" id="{3D6692BA-9F9B-B12E-72FF-00FBED050ED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1" name="Elipse 1510">
                    <a:extLst>
                      <a:ext uri="{FF2B5EF4-FFF2-40B4-BE49-F238E27FC236}">
                        <a16:creationId xmlns:a16="http://schemas.microsoft.com/office/drawing/2014/main" id="{01CA0000-59C2-E624-F2CA-D06421180D0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2" name="Elipse 1511">
                    <a:extLst>
                      <a:ext uri="{FF2B5EF4-FFF2-40B4-BE49-F238E27FC236}">
                        <a16:creationId xmlns:a16="http://schemas.microsoft.com/office/drawing/2014/main" id="{3665EB8E-D537-DC9B-3F00-55FC5DCD26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3" name="Elipse 1512">
                    <a:extLst>
                      <a:ext uri="{FF2B5EF4-FFF2-40B4-BE49-F238E27FC236}">
                        <a16:creationId xmlns:a16="http://schemas.microsoft.com/office/drawing/2014/main" id="{45EE9BE5-3CE0-D1D3-5A47-A1EF8263A94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4" name="Elipse 1513">
                    <a:extLst>
                      <a:ext uri="{FF2B5EF4-FFF2-40B4-BE49-F238E27FC236}">
                        <a16:creationId xmlns:a16="http://schemas.microsoft.com/office/drawing/2014/main" id="{19FFD6BB-5640-CD6E-AE34-9353DEB4F54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5" name="Elipse 1514">
                    <a:extLst>
                      <a:ext uri="{FF2B5EF4-FFF2-40B4-BE49-F238E27FC236}">
                        <a16:creationId xmlns:a16="http://schemas.microsoft.com/office/drawing/2014/main" id="{F1E65891-7BA5-4DF8-69C3-BEFA5471B8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6" name="Elipse 1515">
                    <a:extLst>
                      <a:ext uri="{FF2B5EF4-FFF2-40B4-BE49-F238E27FC236}">
                        <a16:creationId xmlns:a16="http://schemas.microsoft.com/office/drawing/2014/main" id="{E675294C-66C8-D4F2-2034-51DCA1C22E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19" name="Grupo 1418">
                  <a:extLst>
                    <a:ext uri="{FF2B5EF4-FFF2-40B4-BE49-F238E27FC236}">
                      <a16:creationId xmlns:a16="http://schemas.microsoft.com/office/drawing/2014/main" id="{01828737-6E33-3553-64A4-CC02C741420C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99" name="Elipse 1498">
                    <a:extLst>
                      <a:ext uri="{FF2B5EF4-FFF2-40B4-BE49-F238E27FC236}">
                        <a16:creationId xmlns:a16="http://schemas.microsoft.com/office/drawing/2014/main" id="{BBE329BC-F00F-ECB7-3F48-E3194D0825D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0" name="Elipse 1499">
                    <a:extLst>
                      <a:ext uri="{FF2B5EF4-FFF2-40B4-BE49-F238E27FC236}">
                        <a16:creationId xmlns:a16="http://schemas.microsoft.com/office/drawing/2014/main" id="{D2EFC2C7-AE40-363D-CF35-985C83EA55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1" name="Elipse 1500">
                    <a:extLst>
                      <a:ext uri="{FF2B5EF4-FFF2-40B4-BE49-F238E27FC236}">
                        <a16:creationId xmlns:a16="http://schemas.microsoft.com/office/drawing/2014/main" id="{FCC0868E-16F6-17A9-EAC2-D435A94140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2" name="Elipse 1501">
                    <a:extLst>
                      <a:ext uri="{FF2B5EF4-FFF2-40B4-BE49-F238E27FC236}">
                        <a16:creationId xmlns:a16="http://schemas.microsoft.com/office/drawing/2014/main" id="{B19E9507-81F9-B4F4-8C03-A2D338712D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3" name="Elipse 1502">
                    <a:extLst>
                      <a:ext uri="{FF2B5EF4-FFF2-40B4-BE49-F238E27FC236}">
                        <a16:creationId xmlns:a16="http://schemas.microsoft.com/office/drawing/2014/main" id="{C7BC027F-4FDE-DBC9-C0CA-09F176EA2C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4" name="Elipse 1503">
                    <a:extLst>
                      <a:ext uri="{FF2B5EF4-FFF2-40B4-BE49-F238E27FC236}">
                        <a16:creationId xmlns:a16="http://schemas.microsoft.com/office/drawing/2014/main" id="{B1A30D77-F14A-253B-8A99-9F4EC691FD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5" name="Elipse 1504">
                    <a:extLst>
                      <a:ext uri="{FF2B5EF4-FFF2-40B4-BE49-F238E27FC236}">
                        <a16:creationId xmlns:a16="http://schemas.microsoft.com/office/drawing/2014/main" id="{17A03052-6FC1-3960-8B5E-23B3CFCDF4F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6" name="Elipse 1505">
                    <a:extLst>
                      <a:ext uri="{FF2B5EF4-FFF2-40B4-BE49-F238E27FC236}">
                        <a16:creationId xmlns:a16="http://schemas.microsoft.com/office/drawing/2014/main" id="{0F39D253-9C14-2B0F-28C4-9BFB7440CD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7" name="Elipse 1506">
                    <a:extLst>
                      <a:ext uri="{FF2B5EF4-FFF2-40B4-BE49-F238E27FC236}">
                        <a16:creationId xmlns:a16="http://schemas.microsoft.com/office/drawing/2014/main" id="{2089F6F4-867E-91FA-655A-5F0C8E8DD0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0" name="Grupo 1419">
                  <a:extLst>
                    <a:ext uri="{FF2B5EF4-FFF2-40B4-BE49-F238E27FC236}">
                      <a16:creationId xmlns:a16="http://schemas.microsoft.com/office/drawing/2014/main" id="{16D6F4A0-907A-0F1E-5E79-047C6F5D9DBD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90" name="Elipse 1489">
                    <a:extLst>
                      <a:ext uri="{FF2B5EF4-FFF2-40B4-BE49-F238E27FC236}">
                        <a16:creationId xmlns:a16="http://schemas.microsoft.com/office/drawing/2014/main" id="{7FCB733F-6B5A-4362-2A60-F02F5F5B70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1" name="Elipse 1490">
                    <a:extLst>
                      <a:ext uri="{FF2B5EF4-FFF2-40B4-BE49-F238E27FC236}">
                        <a16:creationId xmlns:a16="http://schemas.microsoft.com/office/drawing/2014/main" id="{61CB1C6F-1F33-ED50-FFBD-3B6FB6436F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2" name="Elipse 1491">
                    <a:extLst>
                      <a:ext uri="{FF2B5EF4-FFF2-40B4-BE49-F238E27FC236}">
                        <a16:creationId xmlns:a16="http://schemas.microsoft.com/office/drawing/2014/main" id="{1E92B75E-3EC8-3164-C5A2-FE030FB0C4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3" name="Elipse 1492">
                    <a:extLst>
                      <a:ext uri="{FF2B5EF4-FFF2-40B4-BE49-F238E27FC236}">
                        <a16:creationId xmlns:a16="http://schemas.microsoft.com/office/drawing/2014/main" id="{6E19C219-9295-4EBE-3DD8-F5A3E65D216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4" name="Elipse 1493">
                    <a:extLst>
                      <a:ext uri="{FF2B5EF4-FFF2-40B4-BE49-F238E27FC236}">
                        <a16:creationId xmlns:a16="http://schemas.microsoft.com/office/drawing/2014/main" id="{CE387123-E102-5FFF-0BA7-5592B46B07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5" name="Elipse 1494">
                    <a:extLst>
                      <a:ext uri="{FF2B5EF4-FFF2-40B4-BE49-F238E27FC236}">
                        <a16:creationId xmlns:a16="http://schemas.microsoft.com/office/drawing/2014/main" id="{14B751D6-5AFF-DDD6-70A7-D22E5D8750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6" name="Elipse 1495">
                    <a:extLst>
                      <a:ext uri="{FF2B5EF4-FFF2-40B4-BE49-F238E27FC236}">
                        <a16:creationId xmlns:a16="http://schemas.microsoft.com/office/drawing/2014/main" id="{D2910548-4CC8-8339-30E6-A8F11707E81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7" name="Elipse 1496">
                    <a:extLst>
                      <a:ext uri="{FF2B5EF4-FFF2-40B4-BE49-F238E27FC236}">
                        <a16:creationId xmlns:a16="http://schemas.microsoft.com/office/drawing/2014/main" id="{342C6234-6432-374B-D5DE-C3FF4A547A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8" name="Elipse 1497">
                    <a:extLst>
                      <a:ext uri="{FF2B5EF4-FFF2-40B4-BE49-F238E27FC236}">
                        <a16:creationId xmlns:a16="http://schemas.microsoft.com/office/drawing/2014/main" id="{0D075CB0-A637-0E98-CA6E-5CAD2F9B09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1" name="Grupo 1420">
                  <a:extLst>
                    <a:ext uri="{FF2B5EF4-FFF2-40B4-BE49-F238E27FC236}">
                      <a16:creationId xmlns:a16="http://schemas.microsoft.com/office/drawing/2014/main" id="{C8DDF200-E22A-00FB-AEFF-D9E88756B704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81" name="Elipse 1480">
                    <a:extLst>
                      <a:ext uri="{FF2B5EF4-FFF2-40B4-BE49-F238E27FC236}">
                        <a16:creationId xmlns:a16="http://schemas.microsoft.com/office/drawing/2014/main" id="{AEE861AE-8551-9704-C7BD-834788A77E3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2" name="Elipse 1481">
                    <a:extLst>
                      <a:ext uri="{FF2B5EF4-FFF2-40B4-BE49-F238E27FC236}">
                        <a16:creationId xmlns:a16="http://schemas.microsoft.com/office/drawing/2014/main" id="{CBD2E0AC-D863-AE54-9E5E-B1586C7E66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3" name="Elipse 1482">
                    <a:extLst>
                      <a:ext uri="{FF2B5EF4-FFF2-40B4-BE49-F238E27FC236}">
                        <a16:creationId xmlns:a16="http://schemas.microsoft.com/office/drawing/2014/main" id="{65E5C05F-2FD0-630A-1EED-8742EF8F04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4" name="Elipse 1483">
                    <a:extLst>
                      <a:ext uri="{FF2B5EF4-FFF2-40B4-BE49-F238E27FC236}">
                        <a16:creationId xmlns:a16="http://schemas.microsoft.com/office/drawing/2014/main" id="{10C7C3FB-A6B7-D206-7089-9AEA5069E7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5" name="Elipse 1484">
                    <a:extLst>
                      <a:ext uri="{FF2B5EF4-FFF2-40B4-BE49-F238E27FC236}">
                        <a16:creationId xmlns:a16="http://schemas.microsoft.com/office/drawing/2014/main" id="{03D8291B-DFE6-C819-BDC1-1820EB97D86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6" name="Elipse 1485">
                    <a:extLst>
                      <a:ext uri="{FF2B5EF4-FFF2-40B4-BE49-F238E27FC236}">
                        <a16:creationId xmlns:a16="http://schemas.microsoft.com/office/drawing/2014/main" id="{E37162F6-CAD7-E348-A4C8-ACDC9DE091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7" name="Elipse 1486">
                    <a:extLst>
                      <a:ext uri="{FF2B5EF4-FFF2-40B4-BE49-F238E27FC236}">
                        <a16:creationId xmlns:a16="http://schemas.microsoft.com/office/drawing/2014/main" id="{2E38A18C-04DC-9E8C-6F1C-2EB057B8A7A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8" name="Elipse 1487">
                    <a:extLst>
                      <a:ext uri="{FF2B5EF4-FFF2-40B4-BE49-F238E27FC236}">
                        <a16:creationId xmlns:a16="http://schemas.microsoft.com/office/drawing/2014/main" id="{C34E3B7C-D115-EF64-6A1D-CD0CD448BDB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9" name="Elipse 1488">
                    <a:extLst>
                      <a:ext uri="{FF2B5EF4-FFF2-40B4-BE49-F238E27FC236}">
                        <a16:creationId xmlns:a16="http://schemas.microsoft.com/office/drawing/2014/main" id="{CBD6E605-D097-5F8A-C313-824FA21641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2" name="Grupo 1421">
                  <a:extLst>
                    <a:ext uri="{FF2B5EF4-FFF2-40B4-BE49-F238E27FC236}">
                      <a16:creationId xmlns:a16="http://schemas.microsoft.com/office/drawing/2014/main" id="{9D64A30F-83F4-2D2B-63C5-4F11E5C9619F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72" name="Elipse 1471">
                    <a:extLst>
                      <a:ext uri="{FF2B5EF4-FFF2-40B4-BE49-F238E27FC236}">
                        <a16:creationId xmlns:a16="http://schemas.microsoft.com/office/drawing/2014/main" id="{95430546-1CBA-999A-CA75-F9FC2569C57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3" name="Elipse 1472">
                    <a:extLst>
                      <a:ext uri="{FF2B5EF4-FFF2-40B4-BE49-F238E27FC236}">
                        <a16:creationId xmlns:a16="http://schemas.microsoft.com/office/drawing/2014/main" id="{3CD6E959-5E2A-728B-213D-3397C0AC77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4" name="Elipse 1473">
                    <a:extLst>
                      <a:ext uri="{FF2B5EF4-FFF2-40B4-BE49-F238E27FC236}">
                        <a16:creationId xmlns:a16="http://schemas.microsoft.com/office/drawing/2014/main" id="{FD2EA97A-5A8E-F9C5-1BCC-B404196D8ED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5" name="Elipse 1474">
                    <a:extLst>
                      <a:ext uri="{FF2B5EF4-FFF2-40B4-BE49-F238E27FC236}">
                        <a16:creationId xmlns:a16="http://schemas.microsoft.com/office/drawing/2014/main" id="{FAAC96A4-F241-B383-2507-397D53891F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6" name="Elipse 1475">
                    <a:extLst>
                      <a:ext uri="{FF2B5EF4-FFF2-40B4-BE49-F238E27FC236}">
                        <a16:creationId xmlns:a16="http://schemas.microsoft.com/office/drawing/2014/main" id="{AE2DDAB0-0A6F-E45B-9973-EB27364F23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7" name="Elipse 1476">
                    <a:extLst>
                      <a:ext uri="{FF2B5EF4-FFF2-40B4-BE49-F238E27FC236}">
                        <a16:creationId xmlns:a16="http://schemas.microsoft.com/office/drawing/2014/main" id="{DFC84FA2-30D1-237E-193C-B6278D8E64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8" name="Elipse 1477">
                    <a:extLst>
                      <a:ext uri="{FF2B5EF4-FFF2-40B4-BE49-F238E27FC236}">
                        <a16:creationId xmlns:a16="http://schemas.microsoft.com/office/drawing/2014/main" id="{259D337B-A939-73DA-3F76-E8821DDD864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9" name="Elipse 1478">
                    <a:extLst>
                      <a:ext uri="{FF2B5EF4-FFF2-40B4-BE49-F238E27FC236}">
                        <a16:creationId xmlns:a16="http://schemas.microsoft.com/office/drawing/2014/main" id="{26A567E8-57F0-B9F6-4A24-C7749E4FB9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0" name="Elipse 1479">
                    <a:extLst>
                      <a:ext uri="{FF2B5EF4-FFF2-40B4-BE49-F238E27FC236}">
                        <a16:creationId xmlns:a16="http://schemas.microsoft.com/office/drawing/2014/main" id="{083C288B-4046-6775-6238-252BF4D5DE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3" name="Grupo 1422">
                  <a:extLst>
                    <a:ext uri="{FF2B5EF4-FFF2-40B4-BE49-F238E27FC236}">
                      <a16:creationId xmlns:a16="http://schemas.microsoft.com/office/drawing/2014/main" id="{E6478789-0DAD-A86B-2EBD-432810CDF194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64" name="Elipse 1463">
                    <a:extLst>
                      <a:ext uri="{FF2B5EF4-FFF2-40B4-BE49-F238E27FC236}">
                        <a16:creationId xmlns:a16="http://schemas.microsoft.com/office/drawing/2014/main" id="{58BF533D-CF44-B291-19A5-EA6B4FBBFE0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5" name="Elipse 1464">
                    <a:extLst>
                      <a:ext uri="{FF2B5EF4-FFF2-40B4-BE49-F238E27FC236}">
                        <a16:creationId xmlns:a16="http://schemas.microsoft.com/office/drawing/2014/main" id="{9C96C5C1-CA34-2411-4A11-6CBEFCD8B6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6" name="Elipse 1465">
                    <a:extLst>
                      <a:ext uri="{FF2B5EF4-FFF2-40B4-BE49-F238E27FC236}">
                        <a16:creationId xmlns:a16="http://schemas.microsoft.com/office/drawing/2014/main" id="{F07C3157-DAD5-6736-CC10-338482E6AD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7" name="Elipse 1466">
                    <a:extLst>
                      <a:ext uri="{FF2B5EF4-FFF2-40B4-BE49-F238E27FC236}">
                        <a16:creationId xmlns:a16="http://schemas.microsoft.com/office/drawing/2014/main" id="{3457A879-929F-9A82-D2EC-569A00B18EB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8" name="Elipse 1467">
                    <a:extLst>
                      <a:ext uri="{FF2B5EF4-FFF2-40B4-BE49-F238E27FC236}">
                        <a16:creationId xmlns:a16="http://schemas.microsoft.com/office/drawing/2014/main" id="{D035A3C0-2045-07A0-8FDA-3ABC0973659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9" name="Elipse 1468">
                    <a:extLst>
                      <a:ext uri="{FF2B5EF4-FFF2-40B4-BE49-F238E27FC236}">
                        <a16:creationId xmlns:a16="http://schemas.microsoft.com/office/drawing/2014/main" id="{07847196-7146-3AAF-5867-C9A8DEE8D0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0" name="Elipse 1469">
                    <a:extLst>
                      <a:ext uri="{FF2B5EF4-FFF2-40B4-BE49-F238E27FC236}">
                        <a16:creationId xmlns:a16="http://schemas.microsoft.com/office/drawing/2014/main" id="{846E009E-4646-0378-8B68-8D5EEBBEC5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1" name="Elipse 1470">
                    <a:extLst>
                      <a:ext uri="{FF2B5EF4-FFF2-40B4-BE49-F238E27FC236}">
                        <a16:creationId xmlns:a16="http://schemas.microsoft.com/office/drawing/2014/main" id="{927777D7-9C88-E05D-3569-7530B5E7C7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4" name="Grupo 1423">
                  <a:extLst>
                    <a:ext uri="{FF2B5EF4-FFF2-40B4-BE49-F238E27FC236}">
                      <a16:creationId xmlns:a16="http://schemas.microsoft.com/office/drawing/2014/main" id="{C5826D26-F169-29DD-050A-87692F0DDA69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55" name="Elipse 1454">
                    <a:extLst>
                      <a:ext uri="{FF2B5EF4-FFF2-40B4-BE49-F238E27FC236}">
                        <a16:creationId xmlns:a16="http://schemas.microsoft.com/office/drawing/2014/main" id="{B6AAEA01-B13E-E09C-F854-474252535B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6" name="Elipse 1455">
                    <a:extLst>
                      <a:ext uri="{FF2B5EF4-FFF2-40B4-BE49-F238E27FC236}">
                        <a16:creationId xmlns:a16="http://schemas.microsoft.com/office/drawing/2014/main" id="{34DCFC6F-9B5D-262D-4377-B968811FC2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7" name="Elipse 1456">
                    <a:extLst>
                      <a:ext uri="{FF2B5EF4-FFF2-40B4-BE49-F238E27FC236}">
                        <a16:creationId xmlns:a16="http://schemas.microsoft.com/office/drawing/2014/main" id="{6473D954-6974-BD39-738F-529CDBF3472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8" name="Elipse 1457">
                    <a:extLst>
                      <a:ext uri="{FF2B5EF4-FFF2-40B4-BE49-F238E27FC236}">
                        <a16:creationId xmlns:a16="http://schemas.microsoft.com/office/drawing/2014/main" id="{943F5E45-93EC-FDDC-A519-0094C18DC5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9" name="Elipse 1458">
                    <a:extLst>
                      <a:ext uri="{FF2B5EF4-FFF2-40B4-BE49-F238E27FC236}">
                        <a16:creationId xmlns:a16="http://schemas.microsoft.com/office/drawing/2014/main" id="{3FF4C3F4-8DB3-172D-BCB4-73C32472D6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0" name="Elipse 1459">
                    <a:extLst>
                      <a:ext uri="{FF2B5EF4-FFF2-40B4-BE49-F238E27FC236}">
                        <a16:creationId xmlns:a16="http://schemas.microsoft.com/office/drawing/2014/main" id="{1ECCDC63-501C-D846-51FF-AB21300CB35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1" name="Elipse 1460">
                    <a:extLst>
                      <a:ext uri="{FF2B5EF4-FFF2-40B4-BE49-F238E27FC236}">
                        <a16:creationId xmlns:a16="http://schemas.microsoft.com/office/drawing/2014/main" id="{2793E488-58A3-9C48-3575-BC3E248DCC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2" name="Elipse 1461">
                    <a:extLst>
                      <a:ext uri="{FF2B5EF4-FFF2-40B4-BE49-F238E27FC236}">
                        <a16:creationId xmlns:a16="http://schemas.microsoft.com/office/drawing/2014/main" id="{B37A2D55-FA77-76EB-A440-68B7CA0F334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3" name="Elipse 1462">
                    <a:extLst>
                      <a:ext uri="{FF2B5EF4-FFF2-40B4-BE49-F238E27FC236}">
                        <a16:creationId xmlns:a16="http://schemas.microsoft.com/office/drawing/2014/main" id="{04FDB9AC-30BE-A215-FBA3-12C3E04155E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5" name="Grupo 1424">
                  <a:extLst>
                    <a:ext uri="{FF2B5EF4-FFF2-40B4-BE49-F238E27FC236}">
                      <a16:creationId xmlns:a16="http://schemas.microsoft.com/office/drawing/2014/main" id="{7F5BEB14-2606-2781-231A-7113EF4D9DB3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46" name="Elipse 1445">
                    <a:extLst>
                      <a:ext uri="{FF2B5EF4-FFF2-40B4-BE49-F238E27FC236}">
                        <a16:creationId xmlns:a16="http://schemas.microsoft.com/office/drawing/2014/main" id="{48A097FA-4E13-33BC-5E3C-E02EDFCFA5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7" name="Elipse 1446">
                    <a:extLst>
                      <a:ext uri="{FF2B5EF4-FFF2-40B4-BE49-F238E27FC236}">
                        <a16:creationId xmlns:a16="http://schemas.microsoft.com/office/drawing/2014/main" id="{E7C70282-A425-F4BE-7B09-8AB3EAC5E6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8" name="Elipse 1447">
                    <a:extLst>
                      <a:ext uri="{FF2B5EF4-FFF2-40B4-BE49-F238E27FC236}">
                        <a16:creationId xmlns:a16="http://schemas.microsoft.com/office/drawing/2014/main" id="{74DEDF10-BF54-B7B9-92D1-91A4EA262D6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9" name="Elipse 1448">
                    <a:extLst>
                      <a:ext uri="{FF2B5EF4-FFF2-40B4-BE49-F238E27FC236}">
                        <a16:creationId xmlns:a16="http://schemas.microsoft.com/office/drawing/2014/main" id="{8E4AF62C-08BF-22B3-4F2B-7BDEB67BA2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0" name="Elipse 1449">
                    <a:extLst>
                      <a:ext uri="{FF2B5EF4-FFF2-40B4-BE49-F238E27FC236}">
                        <a16:creationId xmlns:a16="http://schemas.microsoft.com/office/drawing/2014/main" id="{6B742215-D9D0-2CF1-6C4F-C331E64CBF0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1" name="Elipse 1450">
                    <a:extLst>
                      <a:ext uri="{FF2B5EF4-FFF2-40B4-BE49-F238E27FC236}">
                        <a16:creationId xmlns:a16="http://schemas.microsoft.com/office/drawing/2014/main" id="{DEBC4736-E19C-0E73-2562-B802B0D4ED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2" name="Elipse 1451">
                    <a:extLst>
                      <a:ext uri="{FF2B5EF4-FFF2-40B4-BE49-F238E27FC236}">
                        <a16:creationId xmlns:a16="http://schemas.microsoft.com/office/drawing/2014/main" id="{C903AD87-F4DA-9FDD-85AC-F3225C3E037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3" name="Elipse 1452">
                    <a:extLst>
                      <a:ext uri="{FF2B5EF4-FFF2-40B4-BE49-F238E27FC236}">
                        <a16:creationId xmlns:a16="http://schemas.microsoft.com/office/drawing/2014/main" id="{7BBF99A8-CB34-5E24-272D-285D30F803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4" name="Elipse 1453">
                    <a:extLst>
                      <a:ext uri="{FF2B5EF4-FFF2-40B4-BE49-F238E27FC236}">
                        <a16:creationId xmlns:a16="http://schemas.microsoft.com/office/drawing/2014/main" id="{19DC9FD8-846C-1B66-3140-40F8227DB9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6" name="Grupo 1425">
                  <a:extLst>
                    <a:ext uri="{FF2B5EF4-FFF2-40B4-BE49-F238E27FC236}">
                      <a16:creationId xmlns:a16="http://schemas.microsoft.com/office/drawing/2014/main" id="{9F3458EF-29C1-5774-F241-A57426FC8889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37" name="Elipse 1436">
                    <a:extLst>
                      <a:ext uri="{FF2B5EF4-FFF2-40B4-BE49-F238E27FC236}">
                        <a16:creationId xmlns:a16="http://schemas.microsoft.com/office/drawing/2014/main" id="{1F09D58C-D049-FA94-5D36-1B1B8C217E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8" name="Elipse 1437">
                    <a:extLst>
                      <a:ext uri="{FF2B5EF4-FFF2-40B4-BE49-F238E27FC236}">
                        <a16:creationId xmlns:a16="http://schemas.microsoft.com/office/drawing/2014/main" id="{0D0EC661-3059-B19B-A34E-F49124A85D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9" name="Elipse 1438">
                    <a:extLst>
                      <a:ext uri="{FF2B5EF4-FFF2-40B4-BE49-F238E27FC236}">
                        <a16:creationId xmlns:a16="http://schemas.microsoft.com/office/drawing/2014/main" id="{83E48FE2-BB5C-3316-B513-38A9508C7C8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0" name="Elipse 1439">
                    <a:extLst>
                      <a:ext uri="{FF2B5EF4-FFF2-40B4-BE49-F238E27FC236}">
                        <a16:creationId xmlns:a16="http://schemas.microsoft.com/office/drawing/2014/main" id="{A700DC4A-36D2-7212-B0B3-2BD8A704C82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1" name="Elipse 1440">
                    <a:extLst>
                      <a:ext uri="{FF2B5EF4-FFF2-40B4-BE49-F238E27FC236}">
                        <a16:creationId xmlns:a16="http://schemas.microsoft.com/office/drawing/2014/main" id="{B6512C6B-97E9-7886-C928-4955AFB1C3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2" name="Elipse 1441">
                    <a:extLst>
                      <a:ext uri="{FF2B5EF4-FFF2-40B4-BE49-F238E27FC236}">
                        <a16:creationId xmlns:a16="http://schemas.microsoft.com/office/drawing/2014/main" id="{5B0FF5F4-CBCD-BE36-EECC-4651C2B30CA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3" name="Elipse 1442">
                    <a:extLst>
                      <a:ext uri="{FF2B5EF4-FFF2-40B4-BE49-F238E27FC236}">
                        <a16:creationId xmlns:a16="http://schemas.microsoft.com/office/drawing/2014/main" id="{C9F023C2-BDD5-318B-434E-E8E355A60F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4" name="Elipse 1443">
                    <a:extLst>
                      <a:ext uri="{FF2B5EF4-FFF2-40B4-BE49-F238E27FC236}">
                        <a16:creationId xmlns:a16="http://schemas.microsoft.com/office/drawing/2014/main" id="{6DDE10F7-8360-6E2E-62BC-BB119E8C79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5" name="Elipse 1444">
                    <a:extLst>
                      <a:ext uri="{FF2B5EF4-FFF2-40B4-BE49-F238E27FC236}">
                        <a16:creationId xmlns:a16="http://schemas.microsoft.com/office/drawing/2014/main" id="{D03968A2-C058-3E1E-FFF2-A3F29B9093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7" name="Grupo 1426">
                  <a:extLst>
                    <a:ext uri="{FF2B5EF4-FFF2-40B4-BE49-F238E27FC236}">
                      <a16:creationId xmlns:a16="http://schemas.microsoft.com/office/drawing/2014/main" id="{E839F330-0D6A-F44E-F4FF-A628FDBDD8F7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28" name="Elipse 1427">
                    <a:extLst>
                      <a:ext uri="{FF2B5EF4-FFF2-40B4-BE49-F238E27FC236}">
                        <a16:creationId xmlns:a16="http://schemas.microsoft.com/office/drawing/2014/main" id="{EA627814-0F41-F9B3-6BAE-B52550104A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29" name="Elipse 1428">
                    <a:extLst>
                      <a:ext uri="{FF2B5EF4-FFF2-40B4-BE49-F238E27FC236}">
                        <a16:creationId xmlns:a16="http://schemas.microsoft.com/office/drawing/2014/main" id="{4B31707E-405F-4494-F1A4-15F04293D1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0" name="Elipse 1429">
                    <a:extLst>
                      <a:ext uri="{FF2B5EF4-FFF2-40B4-BE49-F238E27FC236}">
                        <a16:creationId xmlns:a16="http://schemas.microsoft.com/office/drawing/2014/main" id="{6E19D0D0-24AF-E1C6-7616-CDAE4019B7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1" name="Elipse 1430">
                    <a:extLst>
                      <a:ext uri="{FF2B5EF4-FFF2-40B4-BE49-F238E27FC236}">
                        <a16:creationId xmlns:a16="http://schemas.microsoft.com/office/drawing/2014/main" id="{59F9C108-B752-3C63-09C8-52F2FE6C2F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2" name="Elipse 1431">
                    <a:extLst>
                      <a:ext uri="{FF2B5EF4-FFF2-40B4-BE49-F238E27FC236}">
                        <a16:creationId xmlns:a16="http://schemas.microsoft.com/office/drawing/2014/main" id="{E612A047-A838-BFB8-4DDC-CC9979C79B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3" name="Elipse 1432">
                    <a:extLst>
                      <a:ext uri="{FF2B5EF4-FFF2-40B4-BE49-F238E27FC236}">
                        <a16:creationId xmlns:a16="http://schemas.microsoft.com/office/drawing/2014/main" id="{C288D5D4-B537-2DC9-6329-F8017D01EC1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4" name="Elipse 1433">
                    <a:extLst>
                      <a:ext uri="{FF2B5EF4-FFF2-40B4-BE49-F238E27FC236}">
                        <a16:creationId xmlns:a16="http://schemas.microsoft.com/office/drawing/2014/main" id="{5D468EF3-1A85-485C-800D-9C63B7E0AA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5" name="Elipse 1434">
                    <a:extLst>
                      <a:ext uri="{FF2B5EF4-FFF2-40B4-BE49-F238E27FC236}">
                        <a16:creationId xmlns:a16="http://schemas.microsoft.com/office/drawing/2014/main" id="{E5C1B6C8-85E2-648A-7ECA-63034FB6C0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6" name="Elipse 1435">
                    <a:extLst>
                      <a:ext uri="{FF2B5EF4-FFF2-40B4-BE49-F238E27FC236}">
                        <a16:creationId xmlns:a16="http://schemas.microsoft.com/office/drawing/2014/main" id="{64863B80-9133-B9D0-A0D8-486F67E458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1237" name="Grupo 1236">
                <a:extLst>
                  <a:ext uri="{FF2B5EF4-FFF2-40B4-BE49-F238E27FC236}">
                    <a16:creationId xmlns:a16="http://schemas.microsoft.com/office/drawing/2014/main" id="{B6B48206-5E2F-2AA7-47E8-FCC15C2020A7}"/>
                  </a:ext>
                </a:extLst>
              </p:cNvPr>
              <p:cNvGrpSpPr/>
              <p:nvPr/>
            </p:nvGrpSpPr>
            <p:grpSpPr>
              <a:xfrm>
                <a:off x="4818345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318" name="Grupo 1317">
                  <a:extLst>
                    <a:ext uri="{FF2B5EF4-FFF2-40B4-BE49-F238E27FC236}">
                      <a16:creationId xmlns:a16="http://schemas.microsoft.com/office/drawing/2014/main" id="{98EB8A3B-3579-B55D-352E-EC9F29B9A53D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09" name="Elipse 1408">
                    <a:extLst>
                      <a:ext uri="{FF2B5EF4-FFF2-40B4-BE49-F238E27FC236}">
                        <a16:creationId xmlns:a16="http://schemas.microsoft.com/office/drawing/2014/main" id="{8323ED84-90C6-2199-6AF8-444A4300883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0" name="Elipse 1409">
                    <a:extLst>
                      <a:ext uri="{FF2B5EF4-FFF2-40B4-BE49-F238E27FC236}">
                        <a16:creationId xmlns:a16="http://schemas.microsoft.com/office/drawing/2014/main" id="{5CD936BF-57AC-C28A-46E3-E989A48807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1" name="Elipse 1410">
                    <a:extLst>
                      <a:ext uri="{FF2B5EF4-FFF2-40B4-BE49-F238E27FC236}">
                        <a16:creationId xmlns:a16="http://schemas.microsoft.com/office/drawing/2014/main" id="{F7314323-9B34-41E2-C744-45D603B9C28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2" name="Elipse 1411">
                    <a:extLst>
                      <a:ext uri="{FF2B5EF4-FFF2-40B4-BE49-F238E27FC236}">
                        <a16:creationId xmlns:a16="http://schemas.microsoft.com/office/drawing/2014/main" id="{26906F0E-DF67-5DBF-FCC2-02FBAFC89F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3" name="Elipse 1412">
                    <a:extLst>
                      <a:ext uri="{FF2B5EF4-FFF2-40B4-BE49-F238E27FC236}">
                        <a16:creationId xmlns:a16="http://schemas.microsoft.com/office/drawing/2014/main" id="{7EEDD4F9-D9E5-C0C6-3AD5-D5DBD99941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4" name="Elipse 1413">
                    <a:extLst>
                      <a:ext uri="{FF2B5EF4-FFF2-40B4-BE49-F238E27FC236}">
                        <a16:creationId xmlns:a16="http://schemas.microsoft.com/office/drawing/2014/main" id="{68F7F4BD-A88F-B99F-51B3-BACC520E84A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5" name="Elipse 1414">
                    <a:extLst>
                      <a:ext uri="{FF2B5EF4-FFF2-40B4-BE49-F238E27FC236}">
                        <a16:creationId xmlns:a16="http://schemas.microsoft.com/office/drawing/2014/main" id="{16136D54-D611-003C-CBE3-A3599B0D1E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6" name="Elipse 1415">
                    <a:extLst>
                      <a:ext uri="{FF2B5EF4-FFF2-40B4-BE49-F238E27FC236}">
                        <a16:creationId xmlns:a16="http://schemas.microsoft.com/office/drawing/2014/main" id="{FBEF7636-E650-6803-C7BB-6776EA9AC51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7" name="Elipse 1416">
                    <a:extLst>
                      <a:ext uri="{FF2B5EF4-FFF2-40B4-BE49-F238E27FC236}">
                        <a16:creationId xmlns:a16="http://schemas.microsoft.com/office/drawing/2014/main" id="{1AB3C6BE-7E8B-2184-91A5-2DB264AF7B1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19" name="Grupo 1318">
                  <a:extLst>
                    <a:ext uri="{FF2B5EF4-FFF2-40B4-BE49-F238E27FC236}">
                      <a16:creationId xmlns:a16="http://schemas.microsoft.com/office/drawing/2014/main" id="{11ABBF20-4901-E781-7E71-7CC16EF22197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00" name="Elipse 1399">
                    <a:extLst>
                      <a:ext uri="{FF2B5EF4-FFF2-40B4-BE49-F238E27FC236}">
                        <a16:creationId xmlns:a16="http://schemas.microsoft.com/office/drawing/2014/main" id="{BF4A051A-EC65-622E-634A-DD8CFDD457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1" name="Elipse 1400">
                    <a:extLst>
                      <a:ext uri="{FF2B5EF4-FFF2-40B4-BE49-F238E27FC236}">
                        <a16:creationId xmlns:a16="http://schemas.microsoft.com/office/drawing/2014/main" id="{B1BB4316-7EE9-0B84-6617-C364C9265FA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2" name="Elipse 1401">
                    <a:extLst>
                      <a:ext uri="{FF2B5EF4-FFF2-40B4-BE49-F238E27FC236}">
                        <a16:creationId xmlns:a16="http://schemas.microsoft.com/office/drawing/2014/main" id="{6AFAEC81-8412-5B20-E5C9-F520433B23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3" name="Elipse 1402">
                    <a:extLst>
                      <a:ext uri="{FF2B5EF4-FFF2-40B4-BE49-F238E27FC236}">
                        <a16:creationId xmlns:a16="http://schemas.microsoft.com/office/drawing/2014/main" id="{55053C3B-8038-6475-3981-C7C0C0ABAC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4" name="Elipse 1403">
                    <a:extLst>
                      <a:ext uri="{FF2B5EF4-FFF2-40B4-BE49-F238E27FC236}">
                        <a16:creationId xmlns:a16="http://schemas.microsoft.com/office/drawing/2014/main" id="{6A442EDD-A2F2-7DF9-270F-584BC6B5167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5" name="Elipse 1404">
                    <a:extLst>
                      <a:ext uri="{FF2B5EF4-FFF2-40B4-BE49-F238E27FC236}">
                        <a16:creationId xmlns:a16="http://schemas.microsoft.com/office/drawing/2014/main" id="{D940CD61-00B0-2611-81F2-BB6802F323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6" name="Elipse 1405">
                    <a:extLst>
                      <a:ext uri="{FF2B5EF4-FFF2-40B4-BE49-F238E27FC236}">
                        <a16:creationId xmlns:a16="http://schemas.microsoft.com/office/drawing/2014/main" id="{984095AF-E6C2-A0A9-2995-869808FCD4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7" name="Elipse 1406">
                    <a:extLst>
                      <a:ext uri="{FF2B5EF4-FFF2-40B4-BE49-F238E27FC236}">
                        <a16:creationId xmlns:a16="http://schemas.microsoft.com/office/drawing/2014/main" id="{A9072CC2-3314-50B5-6A6E-4275F7A790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8" name="Elipse 1407">
                    <a:extLst>
                      <a:ext uri="{FF2B5EF4-FFF2-40B4-BE49-F238E27FC236}">
                        <a16:creationId xmlns:a16="http://schemas.microsoft.com/office/drawing/2014/main" id="{BEBDFE9B-73A8-3078-27F8-13546F127FC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0" name="Grupo 1319">
                  <a:extLst>
                    <a:ext uri="{FF2B5EF4-FFF2-40B4-BE49-F238E27FC236}">
                      <a16:creationId xmlns:a16="http://schemas.microsoft.com/office/drawing/2014/main" id="{F1FCF9FC-A576-B753-7185-1B67660BE1D2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91" name="Elipse 1390">
                    <a:extLst>
                      <a:ext uri="{FF2B5EF4-FFF2-40B4-BE49-F238E27FC236}">
                        <a16:creationId xmlns:a16="http://schemas.microsoft.com/office/drawing/2014/main" id="{8CF92A63-8E45-0E0A-E313-E9210CD405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2" name="Elipse 1391">
                    <a:extLst>
                      <a:ext uri="{FF2B5EF4-FFF2-40B4-BE49-F238E27FC236}">
                        <a16:creationId xmlns:a16="http://schemas.microsoft.com/office/drawing/2014/main" id="{055C6881-8113-9092-87D3-BDAEB93EA6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3" name="Elipse 1392">
                    <a:extLst>
                      <a:ext uri="{FF2B5EF4-FFF2-40B4-BE49-F238E27FC236}">
                        <a16:creationId xmlns:a16="http://schemas.microsoft.com/office/drawing/2014/main" id="{9291DEDF-C998-D555-8873-561A278B4F6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4" name="Elipse 1393">
                    <a:extLst>
                      <a:ext uri="{FF2B5EF4-FFF2-40B4-BE49-F238E27FC236}">
                        <a16:creationId xmlns:a16="http://schemas.microsoft.com/office/drawing/2014/main" id="{F894D94D-C541-C161-E84B-E7E7FB05DCA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5" name="Elipse 1394">
                    <a:extLst>
                      <a:ext uri="{FF2B5EF4-FFF2-40B4-BE49-F238E27FC236}">
                        <a16:creationId xmlns:a16="http://schemas.microsoft.com/office/drawing/2014/main" id="{5831AFBE-D4E9-903E-B9F1-25C576C3F3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6" name="Elipse 1395">
                    <a:extLst>
                      <a:ext uri="{FF2B5EF4-FFF2-40B4-BE49-F238E27FC236}">
                        <a16:creationId xmlns:a16="http://schemas.microsoft.com/office/drawing/2014/main" id="{5804322A-9639-6C93-42A4-8885E0B40E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7" name="Elipse 1396">
                    <a:extLst>
                      <a:ext uri="{FF2B5EF4-FFF2-40B4-BE49-F238E27FC236}">
                        <a16:creationId xmlns:a16="http://schemas.microsoft.com/office/drawing/2014/main" id="{FDB90693-0B80-E8FD-9631-86D5280C24E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8" name="Elipse 1397">
                    <a:extLst>
                      <a:ext uri="{FF2B5EF4-FFF2-40B4-BE49-F238E27FC236}">
                        <a16:creationId xmlns:a16="http://schemas.microsoft.com/office/drawing/2014/main" id="{51A1700A-8133-56B2-C74C-1D9CC136729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9" name="Elipse 1398">
                    <a:extLst>
                      <a:ext uri="{FF2B5EF4-FFF2-40B4-BE49-F238E27FC236}">
                        <a16:creationId xmlns:a16="http://schemas.microsoft.com/office/drawing/2014/main" id="{6BEA19D8-BCCB-A86E-54F3-F272B504A1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1" name="Grupo 1320">
                  <a:extLst>
                    <a:ext uri="{FF2B5EF4-FFF2-40B4-BE49-F238E27FC236}">
                      <a16:creationId xmlns:a16="http://schemas.microsoft.com/office/drawing/2014/main" id="{469DF9C5-6D63-E328-46B4-E9F80C543CFE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82" name="Elipse 1381">
                    <a:extLst>
                      <a:ext uri="{FF2B5EF4-FFF2-40B4-BE49-F238E27FC236}">
                        <a16:creationId xmlns:a16="http://schemas.microsoft.com/office/drawing/2014/main" id="{0BF478B3-14B3-99CB-8941-87E1981E0E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3" name="Elipse 1382">
                    <a:extLst>
                      <a:ext uri="{FF2B5EF4-FFF2-40B4-BE49-F238E27FC236}">
                        <a16:creationId xmlns:a16="http://schemas.microsoft.com/office/drawing/2014/main" id="{AA45A975-DA98-C2E7-EBD1-E6394B9FBE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4" name="Elipse 1383">
                    <a:extLst>
                      <a:ext uri="{FF2B5EF4-FFF2-40B4-BE49-F238E27FC236}">
                        <a16:creationId xmlns:a16="http://schemas.microsoft.com/office/drawing/2014/main" id="{978E72A8-3052-F641-042B-D6453DE71F2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5" name="Elipse 1384">
                    <a:extLst>
                      <a:ext uri="{FF2B5EF4-FFF2-40B4-BE49-F238E27FC236}">
                        <a16:creationId xmlns:a16="http://schemas.microsoft.com/office/drawing/2014/main" id="{69356620-F984-7764-5BBD-12976CBB19C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6" name="Elipse 1385">
                    <a:extLst>
                      <a:ext uri="{FF2B5EF4-FFF2-40B4-BE49-F238E27FC236}">
                        <a16:creationId xmlns:a16="http://schemas.microsoft.com/office/drawing/2014/main" id="{F09E2252-7428-F73B-EA0B-EEE79E10801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7" name="Elipse 1386">
                    <a:extLst>
                      <a:ext uri="{FF2B5EF4-FFF2-40B4-BE49-F238E27FC236}">
                        <a16:creationId xmlns:a16="http://schemas.microsoft.com/office/drawing/2014/main" id="{8CA7DAF0-6D18-4340-B958-96A25A4D67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8" name="Elipse 1387">
                    <a:extLst>
                      <a:ext uri="{FF2B5EF4-FFF2-40B4-BE49-F238E27FC236}">
                        <a16:creationId xmlns:a16="http://schemas.microsoft.com/office/drawing/2014/main" id="{F820A997-6F65-D1CF-0F24-46E109C1DFC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9" name="Elipse 1388">
                    <a:extLst>
                      <a:ext uri="{FF2B5EF4-FFF2-40B4-BE49-F238E27FC236}">
                        <a16:creationId xmlns:a16="http://schemas.microsoft.com/office/drawing/2014/main" id="{3940223C-A11A-9EAC-DCF0-EFED8CADCF4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0" name="Elipse 1389">
                    <a:extLst>
                      <a:ext uri="{FF2B5EF4-FFF2-40B4-BE49-F238E27FC236}">
                        <a16:creationId xmlns:a16="http://schemas.microsoft.com/office/drawing/2014/main" id="{D74A834C-4A50-0F69-470C-FB61873EC95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2" name="Grupo 1321">
                  <a:extLst>
                    <a:ext uri="{FF2B5EF4-FFF2-40B4-BE49-F238E27FC236}">
                      <a16:creationId xmlns:a16="http://schemas.microsoft.com/office/drawing/2014/main" id="{400C70ED-43CE-8EDC-C273-6FDA7407B76E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73" name="Elipse 1372">
                    <a:extLst>
                      <a:ext uri="{FF2B5EF4-FFF2-40B4-BE49-F238E27FC236}">
                        <a16:creationId xmlns:a16="http://schemas.microsoft.com/office/drawing/2014/main" id="{D7E57AE9-29BF-CCC1-1A26-38BAD4A377C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4" name="Elipse 1373">
                    <a:extLst>
                      <a:ext uri="{FF2B5EF4-FFF2-40B4-BE49-F238E27FC236}">
                        <a16:creationId xmlns:a16="http://schemas.microsoft.com/office/drawing/2014/main" id="{1C635A93-8CCA-9745-BAAF-CD793E042B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5" name="Elipse 1374">
                    <a:extLst>
                      <a:ext uri="{FF2B5EF4-FFF2-40B4-BE49-F238E27FC236}">
                        <a16:creationId xmlns:a16="http://schemas.microsoft.com/office/drawing/2014/main" id="{76E082C4-21AE-3B81-0164-359E9CAC2D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6" name="Elipse 1375">
                    <a:extLst>
                      <a:ext uri="{FF2B5EF4-FFF2-40B4-BE49-F238E27FC236}">
                        <a16:creationId xmlns:a16="http://schemas.microsoft.com/office/drawing/2014/main" id="{42A005EB-A1B4-C08D-A90B-7DE2F79427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7" name="Elipse 1376">
                    <a:extLst>
                      <a:ext uri="{FF2B5EF4-FFF2-40B4-BE49-F238E27FC236}">
                        <a16:creationId xmlns:a16="http://schemas.microsoft.com/office/drawing/2014/main" id="{E8C9E4E3-69C3-E90C-DAA5-1569310F8C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8" name="Elipse 1377">
                    <a:extLst>
                      <a:ext uri="{FF2B5EF4-FFF2-40B4-BE49-F238E27FC236}">
                        <a16:creationId xmlns:a16="http://schemas.microsoft.com/office/drawing/2014/main" id="{61445A38-ACE3-AAAA-C4D1-2C6E0887645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9" name="Elipse 1378">
                    <a:extLst>
                      <a:ext uri="{FF2B5EF4-FFF2-40B4-BE49-F238E27FC236}">
                        <a16:creationId xmlns:a16="http://schemas.microsoft.com/office/drawing/2014/main" id="{8CBFB2E3-280E-4E65-6936-8934160088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0" name="Elipse 1379">
                    <a:extLst>
                      <a:ext uri="{FF2B5EF4-FFF2-40B4-BE49-F238E27FC236}">
                        <a16:creationId xmlns:a16="http://schemas.microsoft.com/office/drawing/2014/main" id="{FD9FC574-52BB-4317-8BF1-2C817A9A36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1" name="Elipse 1380">
                    <a:extLst>
                      <a:ext uri="{FF2B5EF4-FFF2-40B4-BE49-F238E27FC236}">
                        <a16:creationId xmlns:a16="http://schemas.microsoft.com/office/drawing/2014/main" id="{F16ED317-35BC-0D1D-9333-0564F407E4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3" name="Grupo 1322">
                  <a:extLst>
                    <a:ext uri="{FF2B5EF4-FFF2-40B4-BE49-F238E27FC236}">
                      <a16:creationId xmlns:a16="http://schemas.microsoft.com/office/drawing/2014/main" id="{008BCBC0-6147-40C0-1661-0F8AD389A5D7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64" name="Elipse 1363">
                    <a:extLst>
                      <a:ext uri="{FF2B5EF4-FFF2-40B4-BE49-F238E27FC236}">
                        <a16:creationId xmlns:a16="http://schemas.microsoft.com/office/drawing/2014/main" id="{4287FACE-6DB1-DF9C-1083-7D3A1438C2B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5" name="Elipse 1364">
                    <a:extLst>
                      <a:ext uri="{FF2B5EF4-FFF2-40B4-BE49-F238E27FC236}">
                        <a16:creationId xmlns:a16="http://schemas.microsoft.com/office/drawing/2014/main" id="{95B7E5E8-E180-D760-D780-33B3EBBF48D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6" name="Elipse 1365">
                    <a:extLst>
                      <a:ext uri="{FF2B5EF4-FFF2-40B4-BE49-F238E27FC236}">
                        <a16:creationId xmlns:a16="http://schemas.microsoft.com/office/drawing/2014/main" id="{DB531B6D-0A09-B686-97CD-B6437933BE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7" name="Elipse 1366">
                    <a:extLst>
                      <a:ext uri="{FF2B5EF4-FFF2-40B4-BE49-F238E27FC236}">
                        <a16:creationId xmlns:a16="http://schemas.microsoft.com/office/drawing/2014/main" id="{F5E6937E-2DD3-6006-242A-F66162EC10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8" name="Elipse 1367">
                    <a:extLst>
                      <a:ext uri="{FF2B5EF4-FFF2-40B4-BE49-F238E27FC236}">
                        <a16:creationId xmlns:a16="http://schemas.microsoft.com/office/drawing/2014/main" id="{106F71A0-05A2-A337-513C-0B08A3D0DA6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9" name="Elipse 1368">
                    <a:extLst>
                      <a:ext uri="{FF2B5EF4-FFF2-40B4-BE49-F238E27FC236}">
                        <a16:creationId xmlns:a16="http://schemas.microsoft.com/office/drawing/2014/main" id="{4C0A922B-8CBF-64C7-867A-122254FAB5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0" name="Elipse 1369">
                    <a:extLst>
                      <a:ext uri="{FF2B5EF4-FFF2-40B4-BE49-F238E27FC236}">
                        <a16:creationId xmlns:a16="http://schemas.microsoft.com/office/drawing/2014/main" id="{80266667-A552-E4DD-7F1D-616AA32872B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1" name="Elipse 1370">
                    <a:extLst>
                      <a:ext uri="{FF2B5EF4-FFF2-40B4-BE49-F238E27FC236}">
                        <a16:creationId xmlns:a16="http://schemas.microsoft.com/office/drawing/2014/main" id="{34D42CB5-A086-BD25-2C5C-896451FB61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2" name="Elipse 1371">
                    <a:extLst>
                      <a:ext uri="{FF2B5EF4-FFF2-40B4-BE49-F238E27FC236}">
                        <a16:creationId xmlns:a16="http://schemas.microsoft.com/office/drawing/2014/main" id="{C3599011-1529-F9F5-1C63-F7C3244DDFE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4" name="Grupo 1323">
                  <a:extLst>
                    <a:ext uri="{FF2B5EF4-FFF2-40B4-BE49-F238E27FC236}">
                      <a16:creationId xmlns:a16="http://schemas.microsoft.com/office/drawing/2014/main" id="{C30D27A0-6ECB-432B-6F7F-1C20827407AE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55" name="Elipse 1354">
                    <a:extLst>
                      <a:ext uri="{FF2B5EF4-FFF2-40B4-BE49-F238E27FC236}">
                        <a16:creationId xmlns:a16="http://schemas.microsoft.com/office/drawing/2014/main" id="{BCC179A8-B328-705D-E129-381BF5F2293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6" name="Elipse 1355">
                    <a:extLst>
                      <a:ext uri="{FF2B5EF4-FFF2-40B4-BE49-F238E27FC236}">
                        <a16:creationId xmlns:a16="http://schemas.microsoft.com/office/drawing/2014/main" id="{8DA27D23-38AC-37C2-7B46-705D7DFA82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7" name="Elipse 1356">
                    <a:extLst>
                      <a:ext uri="{FF2B5EF4-FFF2-40B4-BE49-F238E27FC236}">
                        <a16:creationId xmlns:a16="http://schemas.microsoft.com/office/drawing/2014/main" id="{4C381799-0C09-B9CD-EF1C-0B1BCFABF89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8" name="Elipse 1357">
                    <a:extLst>
                      <a:ext uri="{FF2B5EF4-FFF2-40B4-BE49-F238E27FC236}">
                        <a16:creationId xmlns:a16="http://schemas.microsoft.com/office/drawing/2014/main" id="{DC26326F-93A5-550D-6B70-5D7F587F1F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9" name="Elipse 1358">
                    <a:extLst>
                      <a:ext uri="{FF2B5EF4-FFF2-40B4-BE49-F238E27FC236}">
                        <a16:creationId xmlns:a16="http://schemas.microsoft.com/office/drawing/2014/main" id="{176067D4-C02B-459C-70C0-C9E4C24570D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0" name="Elipse 1359">
                    <a:extLst>
                      <a:ext uri="{FF2B5EF4-FFF2-40B4-BE49-F238E27FC236}">
                        <a16:creationId xmlns:a16="http://schemas.microsoft.com/office/drawing/2014/main" id="{978DCE93-54FA-97B4-5C0B-45FE167681E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1" name="Elipse 1360">
                    <a:extLst>
                      <a:ext uri="{FF2B5EF4-FFF2-40B4-BE49-F238E27FC236}">
                        <a16:creationId xmlns:a16="http://schemas.microsoft.com/office/drawing/2014/main" id="{8CDA723A-9983-6778-FE1C-A92305C3F3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2" name="Elipse 1361">
                    <a:extLst>
                      <a:ext uri="{FF2B5EF4-FFF2-40B4-BE49-F238E27FC236}">
                        <a16:creationId xmlns:a16="http://schemas.microsoft.com/office/drawing/2014/main" id="{3D209B1B-7EC9-3EAB-F629-0AC45B666C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3" name="Elipse 1362">
                    <a:extLst>
                      <a:ext uri="{FF2B5EF4-FFF2-40B4-BE49-F238E27FC236}">
                        <a16:creationId xmlns:a16="http://schemas.microsoft.com/office/drawing/2014/main" id="{2F533976-3BD2-1F93-06DE-5BE26C10F55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5" name="Grupo 1324">
                  <a:extLst>
                    <a:ext uri="{FF2B5EF4-FFF2-40B4-BE49-F238E27FC236}">
                      <a16:creationId xmlns:a16="http://schemas.microsoft.com/office/drawing/2014/main" id="{0086636B-3ED3-21E3-8F2A-25F3EDDA31EE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46" name="Elipse 1345">
                    <a:extLst>
                      <a:ext uri="{FF2B5EF4-FFF2-40B4-BE49-F238E27FC236}">
                        <a16:creationId xmlns:a16="http://schemas.microsoft.com/office/drawing/2014/main" id="{13CC65F4-CC6E-1DA6-0385-2D032C02E7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7" name="Elipse 1346">
                    <a:extLst>
                      <a:ext uri="{FF2B5EF4-FFF2-40B4-BE49-F238E27FC236}">
                        <a16:creationId xmlns:a16="http://schemas.microsoft.com/office/drawing/2014/main" id="{325DBB40-546C-64B3-E47E-2A439937034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8" name="Elipse 1347">
                    <a:extLst>
                      <a:ext uri="{FF2B5EF4-FFF2-40B4-BE49-F238E27FC236}">
                        <a16:creationId xmlns:a16="http://schemas.microsoft.com/office/drawing/2014/main" id="{3080140D-4B47-6CEF-B9C4-B1D9BD5EAB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9" name="Elipse 1348">
                    <a:extLst>
                      <a:ext uri="{FF2B5EF4-FFF2-40B4-BE49-F238E27FC236}">
                        <a16:creationId xmlns:a16="http://schemas.microsoft.com/office/drawing/2014/main" id="{224D0999-51B1-8BFF-B7FC-7D0E873FAAD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0" name="Elipse 1349">
                    <a:extLst>
                      <a:ext uri="{FF2B5EF4-FFF2-40B4-BE49-F238E27FC236}">
                        <a16:creationId xmlns:a16="http://schemas.microsoft.com/office/drawing/2014/main" id="{BCE283B1-4415-613E-2321-EFC7C177808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1" name="Elipse 1350">
                    <a:extLst>
                      <a:ext uri="{FF2B5EF4-FFF2-40B4-BE49-F238E27FC236}">
                        <a16:creationId xmlns:a16="http://schemas.microsoft.com/office/drawing/2014/main" id="{6F91E1B2-F9CB-F512-328C-31E2BCF4F4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2" name="Elipse 1351">
                    <a:extLst>
                      <a:ext uri="{FF2B5EF4-FFF2-40B4-BE49-F238E27FC236}">
                        <a16:creationId xmlns:a16="http://schemas.microsoft.com/office/drawing/2014/main" id="{4CEBAD6C-AAC6-FBE5-250B-BE11A759D9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3" name="Elipse 1352">
                    <a:extLst>
                      <a:ext uri="{FF2B5EF4-FFF2-40B4-BE49-F238E27FC236}">
                        <a16:creationId xmlns:a16="http://schemas.microsoft.com/office/drawing/2014/main" id="{F23FDB89-9C37-6F11-4BCB-7A33DB1672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4" name="Elipse 1353">
                    <a:extLst>
                      <a:ext uri="{FF2B5EF4-FFF2-40B4-BE49-F238E27FC236}">
                        <a16:creationId xmlns:a16="http://schemas.microsoft.com/office/drawing/2014/main" id="{3F37F304-1E04-C394-C865-E3189BC934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6" name="Grupo 1325">
                  <a:extLst>
                    <a:ext uri="{FF2B5EF4-FFF2-40B4-BE49-F238E27FC236}">
                      <a16:creationId xmlns:a16="http://schemas.microsoft.com/office/drawing/2014/main" id="{D74D170F-6306-3270-50EF-F48F72D2F1DC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37" name="Elipse 1336">
                    <a:extLst>
                      <a:ext uri="{FF2B5EF4-FFF2-40B4-BE49-F238E27FC236}">
                        <a16:creationId xmlns:a16="http://schemas.microsoft.com/office/drawing/2014/main" id="{614B96A9-1165-7AB1-4D16-FF3328C175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8" name="Elipse 1337">
                    <a:extLst>
                      <a:ext uri="{FF2B5EF4-FFF2-40B4-BE49-F238E27FC236}">
                        <a16:creationId xmlns:a16="http://schemas.microsoft.com/office/drawing/2014/main" id="{9558A4CE-37A1-B00C-D70D-85292A458EA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9" name="Elipse 1338">
                    <a:extLst>
                      <a:ext uri="{FF2B5EF4-FFF2-40B4-BE49-F238E27FC236}">
                        <a16:creationId xmlns:a16="http://schemas.microsoft.com/office/drawing/2014/main" id="{FA9F0523-AAA4-7A83-C9D2-40D64BC6F3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0" name="Elipse 1339">
                    <a:extLst>
                      <a:ext uri="{FF2B5EF4-FFF2-40B4-BE49-F238E27FC236}">
                        <a16:creationId xmlns:a16="http://schemas.microsoft.com/office/drawing/2014/main" id="{7AAE883F-8497-C402-E49E-DABDC17006D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1" name="Elipse 1340">
                    <a:extLst>
                      <a:ext uri="{FF2B5EF4-FFF2-40B4-BE49-F238E27FC236}">
                        <a16:creationId xmlns:a16="http://schemas.microsoft.com/office/drawing/2014/main" id="{E0B8C0AB-C83B-887D-BF07-EB07D68094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2" name="Elipse 1341">
                    <a:extLst>
                      <a:ext uri="{FF2B5EF4-FFF2-40B4-BE49-F238E27FC236}">
                        <a16:creationId xmlns:a16="http://schemas.microsoft.com/office/drawing/2014/main" id="{3728E18F-CAEB-7B48-DB17-8B3BB23B40F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3" name="Elipse 1342">
                    <a:extLst>
                      <a:ext uri="{FF2B5EF4-FFF2-40B4-BE49-F238E27FC236}">
                        <a16:creationId xmlns:a16="http://schemas.microsoft.com/office/drawing/2014/main" id="{969E99A2-8BF5-D54F-9421-87D351B656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4" name="Elipse 1343">
                    <a:extLst>
                      <a:ext uri="{FF2B5EF4-FFF2-40B4-BE49-F238E27FC236}">
                        <a16:creationId xmlns:a16="http://schemas.microsoft.com/office/drawing/2014/main" id="{432B0951-5B87-F43A-2455-1ADF58D7DE5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5" name="Elipse 1344">
                    <a:extLst>
                      <a:ext uri="{FF2B5EF4-FFF2-40B4-BE49-F238E27FC236}">
                        <a16:creationId xmlns:a16="http://schemas.microsoft.com/office/drawing/2014/main" id="{6F7C0CFA-2334-B71A-7C08-15B0733158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7" name="Grupo 1326">
                  <a:extLst>
                    <a:ext uri="{FF2B5EF4-FFF2-40B4-BE49-F238E27FC236}">
                      <a16:creationId xmlns:a16="http://schemas.microsoft.com/office/drawing/2014/main" id="{606322C5-FAA6-72A0-26AB-8464947CB9D0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28" name="Elipse 1327">
                    <a:extLst>
                      <a:ext uri="{FF2B5EF4-FFF2-40B4-BE49-F238E27FC236}">
                        <a16:creationId xmlns:a16="http://schemas.microsoft.com/office/drawing/2014/main" id="{EAD97174-1BC2-2CA1-317C-C04AB431B7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29" name="Elipse 1328">
                    <a:extLst>
                      <a:ext uri="{FF2B5EF4-FFF2-40B4-BE49-F238E27FC236}">
                        <a16:creationId xmlns:a16="http://schemas.microsoft.com/office/drawing/2014/main" id="{BF50C58B-360B-0F0A-0B12-D8E8E1E315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0" name="Elipse 1329">
                    <a:extLst>
                      <a:ext uri="{FF2B5EF4-FFF2-40B4-BE49-F238E27FC236}">
                        <a16:creationId xmlns:a16="http://schemas.microsoft.com/office/drawing/2014/main" id="{948F6BA1-08CA-FEE6-9006-EFEF7A43FA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1" name="Elipse 1330">
                    <a:extLst>
                      <a:ext uri="{FF2B5EF4-FFF2-40B4-BE49-F238E27FC236}">
                        <a16:creationId xmlns:a16="http://schemas.microsoft.com/office/drawing/2014/main" id="{BFB39B84-59A1-9E04-E5D3-9C6F93369B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2" name="Elipse 1331">
                    <a:extLst>
                      <a:ext uri="{FF2B5EF4-FFF2-40B4-BE49-F238E27FC236}">
                        <a16:creationId xmlns:a16="http://schemas.microsoft.com/office/drawing/2014/main" id="{72426A70-36F4-A147-D311-6DD448BBFD8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3" name="Elipse 1332">
                    <a:extLst>
                      <a:ext uri="{FF2B5EF4-FFF2-40B4-BE49-F238E27FC236}">
                        <a16:creationId xmlns:a16="http://schemas.microsoft.com/office/drawing/2014/main" id="{E78E5103-F1EF-6FBA-C97E-FD0FC7E813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4" name="Elipse 1333">
                    <a:extLst>
                      <a:ext uri="{FF2B5EF4-FFF2-40B4-BE49-F238E27FC236}">
                        <a16:creationId xmlns:a16="http://schemas.microsoft.com/office/drawing/2014/main" id="{906D4AF2-1C78-38FC-F81C-0E8753173BB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5" name="Elipse 1334">
                    <a:extLst>
                      <a:ext uri="{FF2B5EF4-FFF2-40B4-BE49-F238E27FC236}">
                        <a16:creationId xmlns:a16="http://schemas.microsoft.com/office/drawing/2014/main" id="{359F5DE6-1135-BEE4-3109-7D4FF947DC4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6" name="Elipse 1335">
                    <a:extLst>
                      <a:ext uri="{FF2B5EF4-FFF2-40B4-BE49-F238E27FC236}">
                        <a16:creationId xmlns:a16="http://schemas.microsoft.com/office/drawing/2014/main" id="{87080A75-ABF1-7A94-EF70-0A2D9C9B2B8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sp>
            <p:nvSpPr>
              <p:cNvPr id="1238" name="Elipse 1237">
                <a:extLst>
                  <a:ext uri="{FF2B5EF4-FFF2-40B4-BE49-F238E27FC236}">
                    <a16:creationId xmlns:a16="http://schemas.microsoft.com/office/drawing/2014/main" id="{1347C5EC-6BB5-690A-7119-93D82C2E23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39611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39" name="Elipse 1238">
                <a:extLst>
                  <a:ext uri="{FF2B5EF4-FFF2-40B4-BE49-F238E27FC236}">
                    <a16:creationId xmlns:a16="http://schemas.microsoft.com/office/drawing/2014/main" id="{63320522-410E-E942-4BAC-B17D6FC6EE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0" name="Elipse 1239">
                <a:extLst>
                  <a:ext uri="{FF2B5EF4-FFF2-40B4-BE49-F238E27FC236}">
                    <a16:creationId xmlns:a16="http://schemas.microsoft.com/office/drawing/2014/main" id="{CA2A5BE6-D2C6-A3D5-6B8D-03D75565DD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1" name="Elipse 1240">
                <a:extLst>
                  <a:ext uri="{FF2B5EF4-FFF2-40B4-BE49-F238E27FC236}">
                    <a16:creationId xmlns:a16="http://schemas.microsoft.com/office/drawing/2014/main" id="{6EA0E467-A312-B5B5-B5AA-8016EFE339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2" name="Elipse 1241">
                <a:extLst>
                  <a:ext uri="{FF2B5EF4-FFF2-40B4-BE49-F238E27FC236}">
                    <a16:creationId xmlns:a16="http://schemas.microsoft.com/office/drawing/2014/main" id="{562FE9C3-5FCD-8100-AF5A-8EBBE72899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3" name="Elipse 1242">
                <a:extLst>
                  <a:ext uri="{FF2B5EF4-FFF2-40B4-BE49-F238E27FC236}">
                    <a16:creationId xmlns:a16="http://schemas.microsoft.com/office/drawing/2014/main" id="{BD39CC2E-F56E-E035-8515-A1D3F10A35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4" name="Elipse 1243">
                <a:extLst>
                  <a:ext uri="{FF2B5EF4-FFF2-40B4-BE49-F238E27FC236}">
                    <a16:creationId xmlns:a16="http://schemas.microsoft.com/office/drawing/2014/main" id="{63970603-8682-98A1-8A3D-A4F5796B82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5" name="Elipse 1244">
                <a:extLst>
                  <a:ext uri="{FF2B5EF4-FFF2-40B4-BE49-F238E27FC236}">
                    <a16:creationId xmlns:a16="http://schemas.microsoft.com/office/drawing/2014/main" id="{66B4B637-C7E8-5AB2-1703-15AC92D3EC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6" name="Elipse 1245">
                <a:extLst>
                  <a:ext uri="{FF2B5EF4-FFF2-40B4-BE49-F238E27FC236}">
                    <a16:creationId xmlns:a16="http://schemas.microsoft.com/office/drawing/2014/main" id="{32A08FE2-4397-B6B4-255E-BE3CA94082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63306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7" name="Elipse 1246">
                <a:extLst>
                  <a:ext uri="{FF2B5EF4-FFF2-40B4-BE49-F238E27FC236}">
                    <a16:creationId xmlns:a16="http://schemas.microsoft.com/office/drawing/2014/main" id="{358FAD70-9A80-56AA-9D9A-2C751289B1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8" name="Elipse 1247">
                <a:extLst>
                  <a:ext uri="{FF2B5EF4-FFF2-40B4-BE49-F238E27FC236}">
                    <a16:creationId xmlns:a16="http://schemas.microsoft.com/office/drawing/2014/main" id="{8C88F50D-A934-9355-B23C-5E38DF3E87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9" name="Elipse 1248">
                <a:extLst>
                  <a:ext uri="{FF2B5EF4-FFF2-40B4-BE49-F238E27FC236}">
                    <a16:creationId xmlns:a16="http://schemas.microsoft.com/office/drawing/2014/main" id="{50ED9BFB-2625-92C7-0365-3DEE745BB34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0" name="Elipse 1249">
                <a:extLst>
                  <a:ext uri="{FF2B5EF4-FFF2-40B4-BE49-F238E27FC236}">
                    <a16:creationId xmlns:a16="http://schemas.microsoft.com/office/drawing/2014/main" id="{C330E211-32A0-BB0C-9BF3-B9A87988CB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1" name="Elipse 1250">
                <a:extLst>
                  <a:ext uri="{FF2B5EF4-FFF2-40B4-BE49-F238E27FC236}">
                    <a16:creationId xmlns:a16="http://schemas.microsoft.com/office/drawing/2014/main" id="{D9FD04CF-8973-AC03-BA2C-4763C8235B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2" name="Elipse 1251">
                <a:extLst>
                  <a:ext uri="{FF2B5EF4-FFF2-40B4-BE49-F238E27FC236}">
                    <a16:creationId xmlns:a16="http://schemas.microsoft.com/office/drawing/2014/main" id="{6216492B-9B72-072E-B1E3-081D7052AC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3" name="Elipse 1252">
                <a:extLst>
                  <a:ext uri="{FF2B5EF4-FFF2-40B4-BE49-F238E27FC236}">
                    <a16:creationId xmlns:a16="http://schemas.microsoft.com/office/drawing/2014/main" id="{C83D4F5D-BC86-68D5-3B5D-49038A7CD6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4" name="Elipse 1253">
                <a:extLst>
                  <a:ext uri="{FF2B5EF4-FFF2-40B4-BE49-F238E27FC236}">
                    <a16:creationId xmlns:a16="http://schemas.microsoft.com/office/drawing/2014/main" id="{7BE25933-34F8-384E-AD7E-16A8CA0414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870012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5" name="Elipse 1254">
                <a:extLst>
                  <a:ext uri="{FF2B5EF4-FFF2-40B4-BE49-F238E27FC236}">
                    <a16:creationId xmlns:a16="http://schemas.microsoft.com/office/drawing/2014/main" id="{B540120C-8BFA-AA6E-F905-105C5FBD8B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6" name="Elipse 1255">
                <a:extLst>
                  <a:ext uri="{FF2B5EF4-FFF2-40B4-BE49-F238E27FC236}">
                    <a16:creationId xmlns:a16="http://schemas.microsoft.com/office/drawing/2014/main" id="{BEEB97DD-02E9-D420-E8F4-F6B2E21D4D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7" name="Elipse 1256">
                <a:extLst>
                  <a:ext uri="{FF2B5EF4-FFF2-40B4-BE49-F238E27FC236}">
                    <a16:creationId xmlns:a16="http://schemas.microsoft.com/office/drawing/2014/main" id="{383182C0-9920-3878-3100-6413575C16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8" name="Elipse 1257">
                <a:extLst>
                  <a:ext uri="{FF2B5EF4-FFF2-40B4-BE49-F238E27FC236}">
                    <a16:creationId xmlns:a16="http://schemas.microsoft.com/office/drawing/2014/main" id="{2396AC72-DFE8-5DEC-0410-A9A14F2BC7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9" name="Elipse 1258">
                <a:extLst>
                  <a:ext uri="{FF2B5EF4-FFF2-40B4-BE49-F238E27FC236}">
                    <a16:creationId xmlns:a16="http://schemas.microsoft.com/office/drawing/2014/main" id="{CE253E92-A6D1-6A99-448D-FC7C15E2DD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0" name="Elipse 1259">
                <a:extLst>
                  <a:ext uri="{FF2B5EF4-FFF2-40B4-BE49-F238E27FC236}">
                    <a16:creationId xmlns:a16="http://schemas.microsoft.com/office/drawing/2014/main" id="{57539045-3014-FC85-7D14-0F62720AEA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1" name="Elipse 1260">
                <a:extLst>
                  <a:ext uri="{FF2B5EF4-FFF2-40B4-BE49-F238E27FC236}">
                    <a16:creationId xmlns:a16="http://schemas.microsoft.com/office/drawing/2014/main" id="{87AA9952-D162-68E0-A982-8FE2515EDA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2" name="Elipse 1261">
                <a:extLst>
                  <a:ext uri="{FF2B5EF4-FFF2-40B4-BE49-F238E27FC236}">
                    <a16:creationId xmlns:a16="http://schemas.microsoft.com/office/drawing/2014/main" id="{4AA2A8D9-8C02-13FF-E5A0-7ED07D4173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1069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3" name="Elipse 1262">
                <a:extLst>
                  <a:ext uri="{FF2B5EF4-FFF2-40B4-BE49-F238E27FC236}">
                    <a16:creationId xmlns:a16="http://schemas.microsoft.com/office/drawing/2014/main" id="{196CA028-82DB-616C-E88F-49B20627BA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4" name="Elipse 1263">
                <a:extLst>
                  <a:ext uri="{FF2B5EF4-FFF2-40B4-BE49-F238E27FC236}">
                    <a16:creationId xmlns:a16="http://schemas.microsoft.com/office/drawing/2014/main" id="{5ED2F4BA-9E1D-8B01-EF0B-0028B5225A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5" name="Elipse 1264">
                <a:extLst>
                  <a:ext uri="{FF2B5EF4-FFF2-40B4-BE49-F238E27FC236}">
                    <a16:creationId xmlns:a16="http://schemas.microsoft.com/office/drawing/2014/main" id="{20FB773C-59D6-1A47-D930-CF68FEDB07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6" name="Elipse 1265">
                <a:extLst>
                  <a:ext uri="{FF2B5EF4-FFF2-40B4-BE49-F238E27FC236}">
                    <a16:creationId xmlns:a16="http://schemas.microsoft.com/office/drawing/2014/main" id="{41626579-C8BB-69B9-B235-984097335E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7" name="Elipse 1266">
                <a:extLst>
                  <a:ext uri="{FF2B5EF4-FFF2-40B4-BE49-F238E27FC236}">
                    <a16:creationId xmlns:a16="http://schemas.microsoft.com/office/drawing/2014/main" id="{3DA122F8-0B93-8F6C-3D92-DC0E7B169E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8" name="Elipse 1267">
                <a:extLst>
                  <a:ext uri="{FF2B5EF4-FFF2-40B4-BE49-F238E27FC236}">
                    <a16:creationId xmlns:a16="http://schemas.microsoft.com/office/drawing/2014/main" id="{22247667-C8FA-5AD7-4544-8D3C4AD9EA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9" name="Elipse 1268">
                <a:extLst>
                  <a:ext uri="{FF2B5EF4-FFF2-40B4-BE49-F238E27FC236}">
                    <a16:creationId xmlns:a16="http://schemas.microsoft.com/office/drawing/2014/main" id="{2103BE17-1F00-9267-3BAE-3FEDEEC494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0" name="Elipse 1269">
                <a:extLst>
                  <a:ext uri="{FF2B5EF4-FFF2-40B4-BE49-F238E27FC236}">
                    <a16:creationId xmlns:a16="http://schemas.microsoft.com/office/drawing/2014/main" id="{35CE6FC8-22BD-3EC0-8A61-EB83B2FB97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3439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1" name="Elipse 1270">
                <a:extLst>
                  <a:ext uri="{FF2B5EF4-FFF2-40B4-BE49-F238E27FC236}">
                    <a16:creationId xmlns:a16="http://schemas.microsoft.com/office/drawing/2014/main" id="{C1A3AA6E-47B2-FF9D-CFBA-C4D69D268A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2" name="Elipse 1271">
                <a:extLst>
                  <a:ext uri="{FF2B5EF4-FFF2-40B4-BE49-F238E27FC236}">
                    <a16:creationId xmlns:a16="http://schemas.microsoft.com/office/drawing/2014/main" id="{3535C799-2CA8-FEB4-9325-CF7134A9AF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3" name="Elipse 1272">
                <a:extLst>
                  <a:ext uri="{FF2B5EF4-FFF2-40B4-BE49-F238E27FC236}">
                    <a16:creationId xmlns:a16="http://schemas.microsoft.com/office/drawing/2014/main" id="{FD84B50C-F947-D53F-1907-DDBE16D270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4" name="Elipse 1273">
                <a:extLst>
                  <a:ext uri="{FF2B5EF4-FFF2-40B4-BE49-F238E27FC236}">
                    <a16:creationId xmlns:a16="http://schemas.microsoft.com/office/drawing/2014/main" id="{000B007C-8273-A1A5-603C-604E7E36C9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5" name="Elipse 1274">
                <a:extLst>
                  <a:ext uri="{FF2B5EF4-FFF2-40B4-BE49-F238E27FC236}">
                    <a16:creationId xmlns:a16="http://schemas.microsoft.com/office/drawing/2014/main" id="{1CAC1A78-DBD0-A27F-719C-77B00BEBA3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6" name="Elipse 1275">
                <a:extLst>
                  <a:ext uri="{FF2B5EF4-FFF2-40B4-BE49-F238E27FC236}">
                    <a16:creationId xmlns:a16="http://schemas.microsoft.com/office/drawing/2014/main" id="{0BBEF188-B953-73CF-59B3-C47C2C3552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7" name="Elipse 1276">
                <a:extLst>
                  <a:ext uri="{FF2B5EF4-FFF2-40B4-BE49-F238E27FC236}">
                    <a16:creationId xmlns:a16="http://schemas.microsoft.com/office/drawing/2014/main" id="{B394B5F8-503B-248C-ACB0-01B39DA2B8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8" name="Elipse 1277">
                <a:extLst>
                  <a:ext uri="{FF2B5EF4-FFF2-40B4-BE49-F238E27FC236}">
                    <a16:creationId xmlns:a16="http://schemas.microsoft.com/office/drawing/2014/main" id="{B70C4324-F974-9225-F8D6-4D14B11106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808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9" name="Elipse 1278">
                <a:extLst>
                  <a:ext uri="{FF2B5EF4-FFF2-40B4-BE49-F238E27FC236}">
                    <a16:creationId xmlns:a16="http://schemas.microsoft.com/office/drawing/2014/main" id="{B2D87CB0-5886-7036-6517-C3794E04DB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0" name="Elipse 1279">
                <a:extLst>
                  <a:ext uri="{FF2B5EF4-FFF2-40B4-BE49-F238E27FC236}">
                    <a16:creationId xmlns:a16="http://schemas.microsoft.com/office/drawing/2014/main" id="{779EB782-1C4F-B3AA-75ED-5754A31BA3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1" name="Elipse 1280">
                <a:extLst>
                  <a:ext uri="{FF2B5EF4-FFF2-40B4-BE49-F238E27FC236}">
                    <a16:creationId xmlns:a16="http://schemas.microsoft.com/office/drawing/2014/main" id="{A313CEE0-1462-A276-352A-6899459335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2" name="Elipse 1281">
                <a:extLst>
                  <a:ext uri="{FF2B5EF4-FFF2-40B4-BE49-F238E27FC236}">
                    <a16:creationId xmlns:a16="http://schemas.microsoft.com/office/drawing/2014/main" id="{BBF0B60D-AE5F-6FF2-E248-689681D702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3" name="Elipse 1282">
                <a:extLst>
                  <a:ext uri="{FF2B5EF4-FFF2-40B4-BE49-F238E27FC236}">
                    <a16:creationId xmlns:a16="http://schemas.microsoft.com/office/drawing/2014/main" id="{F7178AEF-FC33-2DFE-93F4-4635E962B5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4" name="Elipse 1283">
                <a:extLst>
                  <a:ext uri="{FF2B5EF4-FFF2-40B4-BE49-F238E27FC236}">
                    <a16:creationId xmlns:a16="http://schemas.microsoft.com/office/drawing/2014/main" id="{50E63DA9-581A-87EC-8CC7-3361E696CE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5" name="Elipse 1284">
                <a:extLst>
                  <a:ext uri="{FF2B5EF4-FFF2-40B4-BE49-F238E27FC236}">
                    <a16:creationId xmlns:a16="http://schemas.microsoft.com/office/drawing/2014/main" id="{46DDA8A1-A39C-6E4D-5E90-196AB3E945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6" name="Elipse 1285">
                <a:extLst>
                  <a:ext uri="{FF2B5EF4-FFF2-40B4-BE49-F238E27FC236}">
                    <a16:creationId xmlns:a16="http://schemas.microsoft.com/office/drawing/2014/main" id="{50DC31C9-5ABD-5C56-682F-E95473AD0B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8178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7" name="Elipse 1286">
                <a:extLst>
                  <a:ext uri="{FF2B5EF4-FFF2-40B4-BE49-F238E27FC236}">
                    <a16:creationId xmlns:a16="http://schemas.microsoft.com/office/drawing/2014/main" id="{102D10D6-F045-BCD0-813F-413C7695C9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8" name="Elipse 1287">
                <a:extLst>
                  <a:ext uri="{FF2B5EF4-FFF2-40B4-BE49-F238E27FC236}">
                    <a16:creationId xmlns:a16="http://schemas.microsoft.com/office/drawing/2014/main" id="{916DEB83-D68F-3C88-92DC-60E10E79C4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9" name="Elipse 1288">
                <a:extLst>
                  <a:ext uri="{FF2B5EF4-FFF2-40B4-BE49-F238E27FC236}">
                    <a16:creationId xmlns:a16="http://schemas.microsoft.com/office/drawing/2014/main" id="{B0FE4162-326C-100E-C50C-70925381CC5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0" name="Elipse 1289">
                <a:extLst>
                  <a:ext uri="{FF2B5EF4-FFF2-40B4-BE49-F238E27FC236}">
                    <a16:creationId xmlns:a16="http://schemas.microsoft.com/office/drawing/2014/main" id="{633181A2-A0F5-EB84-00AD-B8FCF543DE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1" name="Elipse 1290">
                <a:extLst>
                  <a:ext uri="{FF2B5EF4-FFF2-40B4-BE49-F238E27FC236}">
                    <a16:creationId xmlns:a16="http://schemas.microsoft.com/office/drawing/2014/main" id="{E0A2B0F4-3230-F590-3833-0761D2DC6C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2" name="Elipse 1291">
                <a:extLst>
                  <a:ext uri="{FF2B5EF4-FFF2-40B4-BE49-F238E27FC236}">
                    <a16:creationId xmlns:a16="http://schemas.microsoft.com/office/drawing/2014/main" id="{B8AB624C-74D3-3F9E-90D5-E70D91C805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3" name="Elipse 1292">
                <a:extLst>
                  <a:ext uri="{FF2B5EF4-FFF2-40B4-BE49-F238E27FC236}">
                    <a16:creationId xmlns:a16="http://schemas.microsoft.com/office/drawing/2014/main" id="{B40BF91B-399D-EC81-6C1C-B072963E14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4" name="Elipse 1293">
                <a:extLst>
                  <a:ext uri="{FF2B5EF4-FFF2-40B4-BE49-F238E27FC236}">
                    <a16:creationId xmlns:a16="http://schemas.microsoft.com/office/drawing/2014/main" id="{BA46F894-0B94-8F8B-21FA-7B3D4CE6C5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0547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5" name="Elipse 1294">
                <a:extLst>
                  <a:ext uri="{FF2B5EF4-FFF2-40B4-BE49-F238E27FC236}">
                    <a16:creationId xmlns:a16="http://schemas.microsoft.com/office/drawing/2014/main" id="{1002096D-9653-D88F-56B6-35D93AC89B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6" name="Elipse 1295">
                <a:extLst>
                  <a:ext uri="{FF2B5EF4-FFF2-40B4-BE49-F238E27FC236}">
                    <a16:creationId xmlns:a16="http://schemas.microsoft.com/office/drawing/2014/main" id="{F4C2501F-8E9A-00E2-D59D-50A6E1FDC6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7" name="Elipse 1296">
                <a:extLst>
                  <a:ext uri="{FF2B5EF4-FFF2-40B4-BE49-F238E27FC236}">
                    <a16:creationId xmlns:a16="http://schemas.microsoft.com/office/drawing/2014/main" id="{4F3886B6-BBD2-2112-4F50-660D94A496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8" name="Elipse 1297">
                <a:extLst>
                  <a:ext uri="{FF2B5EF4-FFF2-40B4-BE49-F238E27FC236}">
                    <a16:creationId xmlns:a16="http://schemas.microsoft.com/office/drawing/2014/main" id="{F15A849E-E699-0D4C-51D4-09AC73AA57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9" name="Elipse 1298">
                <a:extLst>
                  <a:ext uri="{FF2B5EF4-FFF2-40B4-BE49-F238E27FC236}">
                    <a16:creationId xmlns:a16="http://schemas.microsoft.com/office/drawing/2014/main" id="{9A83E945-CD3C-B16A-4436-4555D98733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0" name="Elipse 1299">
                <a:extLst>
                  <a:ext uri="{FF2B5EF4-FFF2-40B4-BE49-F238E27FC236}">
                    <a16:creationId xmlns:a16="http://schemas.microsoft.com/office/drawing/2014/main" id="{7AFAC248-A114-D56A-8595-9C3B8704980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1" name="Elipse 1300">
                <a:extLst>
                  <a:ext uri="{FF2B5EF4-FFF2-40B4-BE49-F238E27FC236}">
                    <a16:creationId xmlns:a16="http://schemas.microsoft.com/office/drawing/2014/main" id="{99CBAFE6-7820-56FA-E39B-4ACACF1DD9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2" name="Elipse 1301">
                <a:extLst>
                  <a:ext uri="{FF2B5EF4-FFF2-40B4-BE49-F238E27FC236}">
                    <a16:creationId xmlns:a16="http://schemas.microsoft.com/office/drawing/2014/main" id="{017A4AFD-E905-78F2-9245-633193E841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291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3" name="Elipse 1302">
                <a:extLst>
                  <a:ext uri="{FF2B5EF4-FFF2-40B4-BE49-F238E27FC236}">
                    <a16:creationId xmlns:a16="http://schemas.microsoft.com/office/drawing/2014/main" id="{A04F0B64-D5BB-56D8-38F9-E3EED10FD6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4" name="Elipse 1303">
                <a:extLst>
                  <a:ext uri="{FF2B5EF4-FFF2-40B4-BE49-F238E27FC236}">
                    <a16:creationId xmlns:a16="http://schemas.microsoft.com/office/drawing/2014/main" id="{6ABFA70E-6567-0F5B-3741-5A311BFC7EE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5" name="Elipse 1304">
                <a:extLst>
                  <a:ext uri="{FF2B5EF4-FFF2-40B4-BE49-F238E27FC236}">
                    <a16:creationId xmlns:a16="http://schemas.microsoft.com/office/drawing/2014/main" id="{B03A732B-5D87-98DB-AF5F-0DF590BE35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6" name="Elipse 1305">
                <a:extLst>
                  <a:ext uri="{FF2B5EF4-FFF2-40B4-BE49-F238E27FC236}">
                    <a16:creationId xmlns:a16="http://schemas.microsoft.com/office/drawing/2014/main" id="{F0B41CEC-1A14-8920-19F3-C1EB5AFD4F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7" name="Elipse 1306">
                <a:extLst>
                  <a:ext uri="{FF2B5EF4-FFF2-40B4-BE49-F238E27FC236}">
                    <a16:creationId xmlns:a16="http://schemas.microsoft.com/office/drawing/2014/main" id="{07501340-D2AF-BEBB-2B2F-9CBDD48F79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8" name="Elipse 1307">
                <a:extLst>
                  <a:ext uri="{FF2B5EF4-FFF2-40B4-BE49-F238E27FC236}">
                    <a16:creationId xmlns:a16="http://schemas.microsoft.com/office/drawing/2014/main" id="{901FE874-AC22-D790-2B76-F7AC61584A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9" name="Elipse 1308">
                <a:extLst>
                  <a:ext uri="{FF2B5EF4-FFF2-40B4-BE49-F238E27FC236}">
                    <a16:creationId xmlns:a16="http://schemas.microsoft.com/office/drawing/2014/main" id="{D1533115-1236-F27E-4E94-B388063B29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0" name="Elipse 1309">
                <a:extLst>
                  <a:ext uri="{FF2B5EF4-FFF2-40B4-BE49-F238E27FC236}">
                    <a16:creationId xmlns:a16="http://schemas.microsoft.com/office/drawing/2014/main" id="{9B875AAE-0D10-0055-AF87-CCBC725D56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915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1" name="Elipse 1310">
                <a:extLst>
                  <a:ext uri="{FF2B5EF4-FFF2-40B4-BE49-F238E27FC236}">
                    <a16:creationId xmlns:a16="http://schemas.microsoft.com/office/drawing/2014/main" id="{042F881D-AD99-72AD-ABF8-83BB85FEF12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2" name="Elipse 1311">
                <a:extLst>
                  <a:ext uri="{FF2B5EF4-FFF2-40B4-BE49-F238E27FC236}">
                    <a16:creationId xmlns:a16="http://schemas.microsoft.com/office/drawing/2014/main" id="{08DC4BF8-F2C4-7988-F6CF-2CD825B2DE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3" name="Elipse 1312">
                <a:extLst>
                  <a:ext uri="{FF2B5EF4-FFF2-40B4-BE49-F238E27FC236}">
                    <a16:creationId xmlns:a16="http://schemas.microsoft.com/office/drawing/2014/main" id="{E3865866-550F-996A-6294-8FED0300EE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4" name="Elipse 1313">
                <a:extLst>
                  <a:ext uri="{FF2B5EF4-FFF2-40B4-BE49-F238E27FC236}">
                    <a16:creationId xmlns:a16="http://schemas.microsoft.com/office/drawing/2014/main" id="{C63EBB15-5ACB-E935-0957-8CE6BF6B88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5" name="Elipse 1314">
                <a:extLst>
                  <a:ext uri="{FF2B5EF4-FFF2-40B4-BE49-F238E27FC236}">
                    <a16:creationId xmlns:a16="http://schemas.microsoft.com/office/drawing/2014/main" id="{EAE9B36C-431F-08E0-A2E4-695BB43E2B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6" name="Elipse 1315">
                <a:extLst>
                  <a:ext uri="{FF2B5EF4-FFF2-40B4-BE49-F238E27FC236}">
                    <a16:creationId xmlns:a16="http://schemas.microsoft.com/office/drawing/2014/main" id="{5F47ACE9-EBE9-6EF6-D4EB-D0FA696F48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7" name="Elipse 1316">
                <a:extLst>
                  <a:ext uri="{FF2B5EF4-FFF2-40B4-BE49-F238E27FC236}">
                    <a16:creationId xmlns:a16="http://schemas.microsoft.com/office/drawing/2014/main" id="{408AC76A-52A8-2076-BD94-8C0CFDAD28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3" name="Grupo 812">
              <a:extLst>
                <a:ext uri="{FF2B5EF4-FFF2-40B4-BE49-F238E27FC236}">
                  <a16:creationId xmlns:a16="http://schemas.microsoft.com/office/drawing/2014/main" id="{312E57CD-E56D-3EFF-9301-E87345CBF433}"/>
                </a:ext>
              </a:extLst>
            </p:cNvPr>
            <p:cNvGrpSpPr/>
            <p:nvPr/>
          </p:nvGrpSpPr>
          <p:grpSpPr>
            <a:xfrm>
              <a:off x="122455" y="2539583"/>
              <a:ext cx="8937813" cy="2167943"/>
              <a:chOff x="121288" y="155763"/>
              <a:chExt cx="8937813" cy="2167943"/>
            </a:xfrm>
          </p:grpSpPr>
          <p:grpSp>
            <p:nvGrpSpPr>
              <p:cNvPr id="852" name="Grupo 851">
                <a:extLst>
                  <a:ext uri="{FF2B5EF4-FFF2-40B4-BE49-F238E27FC236}">
                    <a16:creationId xmlns:a16="http://schemas.microsoft.com/office/drawing/2014/main" id="{93929169-D68C-7C65-0964-05DB96CD1F84}"/>
                  </a:ext>
                </a:extLst>
              </p:cNvPr>
              <p:cNvGrpSpPr/>
              <p:nvPr/>
            </p:nvGrpSpPr>
            <p:grpSpPr>
              <a:xfrm>
                <a:off x="121288" y="162555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135" name="Grupo 1134">
                  <a:extLst>
                    <a:ext uri="{FF2B5EF4-FFF2-40B4-BE49-F238E27FC236}">
                      <a16:creationId xmlns:a16="http://schemas.microsoft.com/office/drawing/2014/main" id="{FF3E01D6-E579-1D47-0437-B73358D3E092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26" name="Elipse 1225">
                    <a:extLst>
                      <a:ext uri="{FF2B5EF4-FFF2-40B4-BE49-F238E27FC236}">
                        <a16:creationId xmlns:a16="http://schemas.microsoft.com/office/drawing/2014/main" id="{0E376271-5054-101D-BC41-9283FD46C1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7" name="Elipse 1226">
                    <a:extLst>
                      <a:ext uri="{FF2B5EF4-FFF2-40B4-BE49-F238E27FC236}">
                        <a16:creationId xmlns:a16="http://schemas.microsoft.com/office/drawing/2014/main" id="{ED9B3F55-6CE7-CDF3-4620-486C8938A3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8" name="Elipse 1227">
                    <a:extLst>
                      <a:ext uri="{FF2B5EF4-FFF2-40B4-BE49-F238E27FC236}">
                        <a16:creationId xmlns:a16="http://schemas.microsoft.com/office/drawing/2014/main" id="{209BA110-3D28-A0B2-02A5-1C7F341CA0B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9" name="Elipse 1228">
                    <a:extLst>
                      <a:ext uri="{FF2B5EF4-FFF2-40B4-BE49-F238E27FC236}">
                        <a16:creationId xmlns:a16="http://schemas.microsoft.com/office/drawing/2014/main" id="{9E120C49-5215-5C23-D421-F0BB0F3F3DC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0" name="Elipse 1229">
                    <a:extLst>
                      <a:ext uri="{FF2B5EF4-FFF2-40B4-BE49-F238E27FC236}">
                        <a16:creationId xmlns:a16="http://schemas.microsoft.com/office/drawing/2014/main" id="{80AFBA6F-DD67-5E58-2DD7-1FBA11854F7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1" name="Elipse 1230">
                    <a:extLst>
                      <a:ext uri="{FF2B5EF4-FFF2-40B4-BE49-F238E27FC236}">
                        <a16:creationId xmlns:a16="http://schemas.microsoft.com/office/drawing/2014/main" id="{EB9712F0-6337-3EEE-CD66-E0B3FE8D89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2" name="Elipse 1231">
                    <a:extLst>
                      <a:ext uri="{FF2B5EF4-FFF2-40B4-BE49-F238E27FC236}">
                        <a16:creationId xmlns:a16="http://schemas.microsoft.com/office/drawing/2014/main" id="{A87AF690-9E80-0CEA-E220-9EE8145170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3" name="Elipse 1232">
                    <a:extLst>
                      <a:ext uri="{FF2B5EF4-FFF2-40B4-BE49-F238E27FC236}">
                        <a16:creationId xmlns:a16="http://schemas.microsoft.com/office/drawing/2014/main" id="{57B16478-6F11-77D1-6708-5BD5F081DA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4" name="Elipse 1233">
                    <a:extLst>
                      <a:ext uri="{FF2B5EF4-FFF2-40B4-BE49-F238E27FC236}">
                        <a16:creationId xmlns:a16="http://schemas.microsoft.com/office/drawing/2014/main" id="{7AAC797E-35EC-8190-0B58-32799194AE2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6" name="Grupo 1135">
                  <a:extLst>
                    <a:ext uri="{FF2B5EF4-FFF2-40B4-BE49-F238E27FC236}">
                      <a16:creationId xmlns:a16="http://schemas.microsoft.com/office/drawing/2014/main" id="{311706F4-F397-0FCB-D8DF-96007617F4CF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17" name="Elipse 1216">
                    <a:extLst>
                      <a:ext uri="{FF2B5EF4-FFF2-40B4-BE49-F238E27FC236}">
                        <a16:creationId xmlns:a16="http://schemas.microsoft.com/office/drawing/2014/main" id="{0840A195-FD20-EE6F-9D8A-2A373A852C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8" name="Elipse 1217">
                    <a:extLst>
                      <a:ext uri="{FF2B5EF4-FFF2-40B4-BE49-F238E27FC236}">
                        <a16:creationId xmlns:a16="http://schemas.microsoft.com/office/drawing/2014/main" id="{AE3C2080-5F06-2BB6-E2E5-315DA37DC3D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9" name="Elipse 1218">
                    <a:extLst>
                      <a:ext uri="{FF2B5EF4-FFF2-40B4-BE49-F238E27FC236}">
                        <a16:creationId xmlns:a16="http://schemas.microsoft.com/office/drawing/2014/main" id="{06ED7D4E-B7BD-02B5-A8BB-6E17357E501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0" name="Elipse 1219">
                    <a:extLst>
                      <a:ext uri="{FF2B5EF4-FFF2-40B4-BE49-F238E27FC236}">
                        <a16:creationId xmlns:a16="http://schemas.microsoft.com/office/drawing/2014/main" id="{5BB650A6-6C43-E3E2-32F8-3231834C24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1" name="Elipse 1220">
                    <a:extLst>
                      <a:ext uri="{FF2B5EF4-FFF2-40B4-BE49-F238E27FC236}">
                        <a16:creationId xmlns:a16="http://schemas.microsoft.com/office/drawing/2014/main" id="{4F0AF2BD-6ECC-7E58-64F6-C4DA6A8151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2" name="Elipse 1221">
                    <a:extLst>
                      <a:ext uri="{FF2B5EF4-FFF2-40B4-BE49-F238E27FC236}">
                        <a16:creationId xmlns:a16="http://schemas.microsoft.com/office/drawing/2014/main" id="{1663C909-0E02-7606-336B-F852CD8F45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3" name="Elipse 1222">
                    <a:extLst>
                      <a:ext uri="{FF2B5EF4-FFF2-40B4-BE49-F238E27FC236}">
                        <a16:creationId xmlns:a16="http://schemas.microsoft.com/office/drawing/2014/main" id="{BD2EACB4-2E2C-B759-EC88-A2248C1E08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4" name="Elipse 1223">
                    <a:extLst>
                      <a:ext uri="{FF2B5EF4-FFF2-40B4-BE49-F238E27FC236}">
                        <a16:creationId xmlns:a16="http://schemas.microsoft.com/office/drawing/2014/main" id="{1DD8CC32-4557-8F58-4F28-DA3CC16D6C7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5" name="Elipse 1224">
                    <a:extLst>
                      <a:ext uri="{FF2B5EF4-FFF2-40B4-BE49-F238E27FC236}">
                        <a16:creationId xmlns:a16="http://schemas.microsoft.com/office/drawing/2014/main" id="{7AB37740-FDAD-141A-8FD7-C8DFAFF96B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7" name="Grupo 1136">
                  <a:extLst>
                    <a:ext uri="{FF2B5EF4-FFF2-40B4-BE49-F238E27FC236}">
                      <a16:creationId xmlns:a16="http://schemas.microsoft.com/office/drawing/2014/main" id="{C05E1298-131E-6F82-12F1-A390BD81F04C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08" name="Elipse 1207">
                    <a:extLst>
                      <a:ext uri="{FF2B5EF4-FFF2-40B4-BE49-F238E27FC236}">
                        <a16:creationId xmlns:a16="http://schemas.microsoft.com/office/drawing/2014/main" id="{86DF1B76-4AB9-387D-CA8C-642D8B48FF6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9" name="Elipse 1208">
                    <a:extLst>
                      <a:ext uri="{FF2B5EF4-FFF2-40B4-BE49-F238E27FC236}">
                        <a16:creationId xmlns:a16="http://schemas.microsoft.com/office/drawing/2014/main" id="{F7BA1517-00FF-A54A-73D3-8EA686E8B7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0" name="Elipse 1209">
                    <a:extLst>
                      <a:ext uri="{FF2B5EF4-FFF2-40B4-BE49-F238E27FC236}">
                        <a16:creationId xmlns:a16="http://schemas.microsoft.com/office/drawing/2014/main" id="{CFC23E8C-8A25-2D3E-7C7A-9ECE1F79189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1" name="Elipse 1210">
                    <a:extLst>
                      <a:ext uri="{FF2B5EF4-FFF2-40B4-BE49-F238E27FC236}">
                        <a16:creationId xmlns:a16="http://schemas.microsoft.com/office/drawing/2014/main" id="{FCC084F8-483D-8FF0-C486-6EA00C3A40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2" name="Elipse 1211">
                    <a:extLst>
                      <a:ext uri="{FF2B5EF4-FFF2-40B4-BE49-F238E27FC236}">
                        <a16:creationId xmlns:a16="http://schemas.microsoft.com/office/drawing/2014/main" id="{3F9628A4-A624-961C-4B13-33BF2F676D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3" name="Elipse 1212">
                    <a:extLst>
                      <a:ext uri="{FF2B5EF4-FFF2-40B4-BE49-F238E27FC236}">
                        <a16:creationId xmlns:a16="http://schemas.microsoft.com/office/drawing/2014/main" id="{46596636-B631-20DD-F21A-A29A676A20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4" name="Elipse 1213">
                    <a:extLst>
                      <a:ext uri="{FF2B5EF4-FFF2-40B4-BE49-F238E27FC236}">
                        <a16:creationId xmlns:a16="http://schemas.microsoft.com/office/drawing/2014/main" id="{EA176AE3-CFB3-69CF-F907-125FDFC98D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5" name="Elipse 1214">
                    <a:extLst>
                      <a:ext uri="{FF2B5EF4-FFF2-40B4-BE49-F238E27FC236}">
                        <a16:creationId xmlns:a16="http://schemas.microsoft.com/office/drawing/2014/main" id="{E6558C0D-EAEF-C00D-C616-EBFB1E09968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6" name="Elipse 1215">
                    <a:extLst>
                      <a:ext uri="{FF2B5EF4-FFF2-40B4-BE49-F238E27FC236}">
                        <a16:creationId xmlns:a16="http://schemas.microsoft.com/office/drawing/2014/main" id="{0BDF2E81-DE65-CDFB-F9BA-5729BBEE579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8" name="Grupo 1137">
                  <a:extLst>
                    <a:ext uri="{FF2B5EF4-FFF2-40B4-BE49-F238E27FC236}">
                      <a16:creationId xmlns:a16="http://schemas.microsoft.com/office/drawing/2014/main" id="{903226DB-4C3E-2335-23A9-C32A5D272DC7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99" name="Elipse 1198">
                    <a:extLst>
                      <a:ext uri="{FF2B5EF4-FFF2-40B4-BE49-F238E27FC236}">
                        <a16:creationId xmlns:a16="http://schemas.microsoft.com/office/drawing/2014/main" id="{06976C03-7513-48E0-1BFB-DB120DDE48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0" name="Elipse 1199">
                    <a:extLst>
                      <a:ext uri="{FF2B5EF4-FFF2-40B4-BE49-F238E27FC236}">
                        <a16:creationId xmlns:a16="http://schemas.microsoft.com/office/drawing/2014/main" id="{20AA99F0-13C2-D47A-9470-FC386F25F1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1" name="Elipse 1200">
                    <a:extLst>
                      <a:ext uri="{FF2B5EF4-FFF2-40B4-BE49-F238E27FC236}">
                        <a16:creationId xmlns:a16="http://schemas.microsoft.com/office/drawing/2014/main" id="{01E1EDBD-96E2-F084-65F1-9B34CD0C31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2" name="Elipse 1201">
                    <a:extLst>
                      <a:ext uri="{FF2B5EF4-FFF2-40B4-BE49-F238E27FC236}">
                        <a16:creationId xmlns:a16="http://schemas.microsoft.com/office/drawing/2014/main" id="{DA660ECD-EE31-0311-EAB1-79992A21726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3" name="Elipse 1202">
                    <a:extLst>
                      <a:ext uri="{FF2B5EF4-FFF2-40B4-BE49-F238E27FC236}">
                        <a16:creationId xmlns:a16="http://schemas.microsoft.com/office/drawing/2014/main" id="{ABCFBE7E-BC1E-1E0F-B4B5-96602B68E7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4" name="Elipse 1203">
                    <a:extLst>
                      <a:ext uri="{FF2B5EF4-FFF2-40B4-BE49-F238E27FC236}">
                        <a16:creationId xmlns:a16="http://schemas.microsoft.com/office/drawing/2014/main" id="{B797A04A-842D-36D8-833E-6B5225E9307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5" name="Elipse 1204">
                    <a:extLst>
                      <a:ext uri="{FF2B5EF4-FFF2-40B4-BE49-F238E27FC236}">
                        <a16:creationId xmlns:a16="http://schemas.microsoft.com/office/drawing/2014/main" id="{8101E1C5-EF8D-B261-BFE0-9387B69748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6" name="Elipse 1205">
                    <a:extLst>
                      <a:ext uri="{FF2B5EF4-FFF2-40B4-BE49-F238E27FC236}">
                        <a16:creationId xmlns:a16="http://schemas.microsoft.com/office/drawing/2014/main" id="{9782B3E0-D0BE-5E6C-34F6-EA579084A16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7" name="Elipse 1206">
                    <a:extLst>
                      <a:ext uri="{FF2B5EF4-FFF2-40B4-BE49-F238E27FC236}">
                        <a16:creationId xmlns:a16="http://schemas.microsoft.com/office/drawing/2014/main" id="{8053A01B-C08D-75BC-9CFB-7F2CE8A0EB7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9" name="Grupo 1138">
                  <a:extLst>
                    <a:ext uri="{FF2B5EF4-FFF2-40B4-BE49-F238E27FC236}">
                      <a16:creationId xmlns:a16="http://schemas.microsoft.com/office/drawing/2014/main" id="{BE0F652F-3E88-69B0-F4ED-13B9727503DA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90" name="Elipse 1189">
                    <a:extLst>
                      <a:ext uri="{FF2B5EF4-FFF2-40B4-BE49-F238E27FC236}">
                        <a16:creationId xmlns:a16="http://schemas.microsoft.com/office/drawing/2014/main" id="{FC1E1E8D-EF1E-CE4E-9552-0F16033C7B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1" name="Elipse 1190">
                    <a:extLst>
                      <a:ext uri="{FF2B5EF4-FFF2-40B4-BE49-F238E27FC236}">
                        <a16:creationId xmlns:a16="http://schemas.microsoft.com/office/drawing/2014/main" id="{9BEAFBF4-7BB6-397D-5164-B60FF51F192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2" name="Elipse 1191">
                    <a:extLst>
                      <a:ext uri="{FF2B5EF4-FFF2-40B4-BE49-F238E27FC236}">
                        <a16:creationId xmlns:a16="http://schemas.microsoft.com/office/drawing/2014/main" id="{5654454A-3EC0-79FF-F4BF-0941CEC2A6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3" name="Elipse 1192">
                    <a:extLst>
                      <a:ext uri="{FF2B5EF4-FFF2-40B4-BE49-F238E27FC236}">
                        <a16:creationId xmlns:a16="http://schemas.microsoft.com/office/drawing/2014/main" id="{B9E4949A-A245-8C08-9C71-0C4E8422AA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4" name="Elipse 1193">
                    <a:extLst>
                      <a:ext uri="{FF2B5EF4-FFF2-40B4-BE49-F238E27FC236}">
                        <a16:creationId xmlns:a16="http://schemas.microsoft.com/office/drawing/2014/main" id="{A4A35082-1D14-AC51-558C-BE76612E84E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5" name="Elipse 1194">
                    <a:extLst>
                      <a:ext uri="{FF2B5EF4-FFF2-40B4-BE49-F238E27FC236}">
                        <a16:creationId xmlns:a16="http://schemas.microsoft.com/office/drawing/2014/main" id="{60E30582-DC35-F37D-0E0E-273856DA6A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6" name="Elipse 1195">
                    <a:extLst>
                      <a:ext uri="{FF2B5EF4-FFF2-40B4-BE49-F238E27FC236}">
                        <a16:creationId xmlns:a16="http://schemas.microsoft.com/office/drawing/2014/main" id="{8B80CBC4-C471-99F0-7A2D-41D181AC2A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7" name="Elipse 1196">
                    <a:extLst>
                      <a:ext uri="{FF2B5EF4-FFF2-40B4-BE49-F238E27FC236}">
                        <a16:creationId xmlns:a16="http://schemas.microsoft.com/office/drawing/2014/main" id="{22C9B12B-E3C2-D405-B044-0FF5FAC4CC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8" name="Elipse 1197">
                    <a:extLst>
                      <a:ext uri="{FF2B5EF4-FFF2-40B4-BE49-F238E27FC236}">
                        <a16:creationId xmlns:a16="http://schemas.microsoft.com/office/drawing/2014/main" id="{62A913CB-84E6-899F-21AD-7525D146E9B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0" name="Grupo 1139">
                  <a:extLst>
                    <a:ext uri="{FF2B5EF4-FFF2-40B4-BE49-F238E27FC236}">
                      <a16:creationId xmlns:a16="http://schemas.microsoft.com/office/drawing/2014/main" id="{14472B02-421E-AAB0-0187-F9CD46D6BE42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81" name="Elipse 1180">
                    <a:extLst>
                      <a:ext uri="{FF2B5EF4-FFF2-40B4-BE49-F238E27FC236}">
                        <a16:creationId xmlns:a16="http://schemas.microsoft.com/office/drawing/2014/main" id="{AA01A0A4-C94A-5AE8-6D7D-35260723F5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2" name="Elipse 1181">
                    <a:extLst>
                      <a:ext uri="{FF2B5EF4-FFF2-40B4-BE49-F238E27FC236}">
                        <a16:creationId xmlns:a16="http://schemas.microsoft.com/office/drawing/2014/main" id="{AF537ACC-8D8B-E910-0625-74F9C9D4118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3" name="Elipse 1182">
                    <a:extLst>
                      <a:ext uri="{FF2B5EF4-FFF2-40B4-BE49-F238E27FC236}">
                        <a16:creationId xmlns:a16="http://schemas.microsoft.com/office/drawing/2014/main" id="{7B375494-79EC-A5CF-E38F-85DAE1F9DF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4" name="Elipse 1183">
                    <a:extLst>
                      <a:ext uri="{FF2B5EF4-FFF2-40B4-BE49-F238E27FC236}">
                        <a16:creationId xmlns:a16="http://schemas.microsoft.com/office/drawing/2014/main" id="{331C9946-E7F6-9384-738F-77DC66B442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5" name="Elipse 1184">
                    <a:extLst>
                      <a:ext uri="{FF2B5EF4-FFF2-40B4-BE49-F238E27FC236}">
                        <a16:creationId xmlns:a16="http://schemas.microsoft.com/office/drawing/2014/main" id="{EC570502-AEF5-B7EA-31F7-2DE7300DA77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6" name="Elipse 1185">
                    <a:extLst>
                      <a:ext uri="{FF2B5EF4-FFF2-40B4-BE49-F238E27FC236}">
                        <a16:creationId xmlns:a16="http://schemas.microsoft.com/office/drawing/2014/main" id="{B7BD7752-2ED6-C89D-0CC8-383515A444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7" name="Elipse 1186">
                    <a:extLst>
                      <a:ext uri="{FF2B5EF4-FFF2-40B4-BE49-F238E27FC236}">
                        <a16:creationId xmlns:a16="http://schemas.microsoft.com/office/drawing/2014/main" id="{C16639F4-0834-DBCC-EA7C-0A68006E2B8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8" name="Elipse 1187">
                    <a:extLst>
                      <a:ext uri="{FF2B5EF4-FFF2-40B4-BE49-F238E27FC236}">
                        <a16:creationId xmlns:a16="http://schemas.microsoft.com/office/drawing/2014/main" id="{69397CF0-C49B-1768-CC7C-AA04D8FC05B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9" name="Elipse 1188">
                    <a:extLst>
                      <a:ext uri="{FF2B5EF4-FFF2-40B4-BE49-F238E27FC236}">
                        <a16:creationId xmlns:a16="http://schemas.microsoft.com/office/drawing/2014/main" id="{5A80E3B5-EEB4-ADC6-CE8F-18F604860D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1" name="Grupo 1140">
                  <a:extLst>
                    <a:ext uri="{FF2B5EF4-FFF2-40B4-BE49-F238E27FC236}">
                      <a16:creationId xmlns:a16="http://schemas.microsoft.com/office/drawing/2014/main" id="{DB6E1487-7A5E-0A32-9B04-2AAAA9D4F93E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72" name="Elipse 1171">
                    <a:extLst>
                      <a:ext uri="{FF2B5EF4-FFF2-40B4-BE49-F238E27FC236}">
                        <a16:creationId xmlns:a16="http://schemas.microsoft.com/office/drawing/2014/main" id="{B86A2505-CA57-FB7D-24CB-0DD86EBFB2D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3" name="Elipse 1172">
                    <a:extLst>
                      <a:ext uri="{FF2B5EF4-FFF2-40B4-BE49-F238E27FC236}">
                        <a16:creationId xmlns:a16="http://schemas.microsoft.com/office/drawing/2014/main" id="{7A203BA4-A2EC-2A99-5047-B5708AF9D5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4" name="Elipse 1173">
                    <a:extLst>
                      <a:ext uri="{FF2B5EF4-FFF2-40B4-BE49-F238E27FC236}">
                        <a16:creationId xmlns:a16="http://schemas.microsoft.com/office/drawing/2014/main" id="{5FAA7616-AEBE-DD04-CB6C-B823A571350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5" name="Elipse 1174">
                    <a:extLst>
                      <a:ext uri="{FF2B5EF4-FFF2-40B4-BE49-F238E27FC236}">
                        <a16:creationId xmlns:a16="http://schemas.microsoft.com/office/drawing/2014/main" id="{D45223A4-B3DB-CC92-C6B0-120514458D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6" name="Elipse 1175">
                    <a:extLst>
                      <a:ext uri="{FF2B5EF4-FFF2-40B4-BE49-F238E27FC236}">
                        <a16:creationId xmlns:a16="http://schemas.microsoft.com/office/drawing/2014/main" id="{8AB20E25-3C61-9FC6-EB9B-923EB92ED6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7" name="Elipse 1176">
                    <a:extLst>
                      <a:ext uri="{FF2B5EF4-FFF2-40B4-BE49-F238E27FC236}">
                        <a16:creationId xmlns:a16="http://schemas.microsoft.com/office/drawing/2014/main" id="{939A4360-114F-BD4B-AB1A-14F99A527D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8" name="Elipse 1177">
                    <a:extLst>
                      <a:ext uri="{FF2B5EF4-FFF2-40B4-BE49-F238E27FC236}">
                        <a16:creationId xmlns:a16="http://schemas.microsoft.com/office/drawing/2014/main" id="{9B43BCAA-EE8A-8A38-716A-3928D82288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9" name="Elipse 1178">
                    <a:extLst>
                      <a:ext uri="{FF2B5EF4-FFF2-40B4-BE49-F238E27FC236}">
                        <a16:creationId xmlns:a16="http://schemas.microsoft.com/office/drawing/2014/main" id="{5242CA82-E722-C7AA-E5A0-CD5A5F4079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0" name="Elipse 1179">
                    <a:extLst>
                      <a:ext uri="{FF2B5EF4-FFF2-40B4-BE49-F238E27FC236}">
                        <a16:creationId xmlns:a16="http://schemas.microsoft.com/office/drawing/2014/main" id="{20D550EE-FE4C-38F5-E063-12E5876786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2" name="Grupo 1141">
                  <a:extLst>
                    <a:ext uri="{FF2B5EF4-FFF2-40B4-BE49-F238E27FC236}">
                      <a16:creationId xmlns:a16="http://schemas.microsoft.com/office/drawing/2014/main" id="{8A6FEA3B-C03D-8EBE-2732-3ACD93360F7F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63" name="Elipse 1162">
                    <a:extLst>
                      <a:ext uri="{FF2B5EF4-FFF2-40B4-BE49-F238E27FC236}">
                        <a16:creationId xmlns:a16="http://schemas.microsoft.com/office/drawing/2014/main" id="{A1045CF4-44CB-3E7E-6E47-322BC29C8E0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4" name="Elipse 1163">
                    <a:extLst>
                      <a:ext uri="{FF2B5EF4-FFF2-40B4-BE49-F238E27FC236}">
                        <a16:creationId xmlns:a16="http://schemas.microsoft.com/office/drawing/2014/main" id="{876B64CB-6127-4001-05E0-A6C31209600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5" name="Elipse 1164">
                    <a:extLst>
                      <a:ext uri="{FF2B5EF4-FFF2-40B4-BE49-F238E27FC236}">
                        <a16:creationId xmlns:a16="http://schemas.microsoft.com/office/drawing/2014/main" id="{4A2401EE-1D3F-8721-6B25-534CFD4B12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6" name="Elipse 1165">
                    <a:extLst>
                      <a:ext uri="{FF2B5EF4-FFF2-40B4-BE49-F238E27FC236}">
                        <a16:creationId xmlns:a16="http://schemas.microsoft.com/office/drawing/2014/main" id="{EF5BCF2D-1C96-1BD5-532C-35C93DA1FB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7" name="Elipse 1166">
                    <a:extLst>
                      <a:ext uri="{FF2B5EF4-FFF2-40B4-BE49-F238E27FC236}">
                        <a16:creationId xmlns:a16="http://schemas.microsoft.com/office/drawing/2014/main" id="{6CDC6CC4-0719-E418-46FE-3D0C12E647E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8" name="Elipse 1167">
                    <a:extLst>
                      <a:ext uri="{FF2B5EF4-FFF2-40B4-BE49-F238E27FC236}">
                        <a16:creationId xmlns:a16="http://schemas.microsoft.com/office/drawing/2014/main" id="{A11A7851-3976-985F-3C07-B5C8B00A357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9" name="Elipse 1168">
                    <a:extLst>
                      <a:ext uri="{FF2B5EF4-FFF2-40B4-BE49-F238E27FC236}">
                        <a16:creationId xmlns:a16="http://schemas.microsoft.com/office/drawing/2014/main" id="{82E6FFA9-A948-0291-B755-890BF657D0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0" name="Elipse 1169">
                    <a:extLst>
                      <a:ext uri="{FF2B5EF4-FFF2-40B4-BE49-F238E27FC236}">
                        <a16:creationId xmlns:a16="http://schemas.microsoft.com/office/drawing/2014/main" id="{0E58CF89-6D8C-6A87-FA26-9BF87A7557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1" name="Elipse 1170">
                    <a:extLst>
                      <a:ext uri="{FF2B5EF4-FFF2-40B4-BE49-F238E27FC236}">
                        <a16:creationId xmlns:a16="http://schemas.microsoft.com/office/drawing/2014/main" id="{8BBAA8E5-7C44-22AC-AE0E-C3D39E236A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3" name="Grupo 1142">
                  <a:extLst>
                    <a:ext uri="{FF2B5EF4-FFF2-40B4-BE49-F238E27FC236}">
                      <a16:creationId xmlns:a16="http://schemas.microsoft.com/office/drawing/2014/main" id="{4FD764BB-5447-B557-CF0C-29EE74F759CA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54" name="Elipse 1153">
                    <a:extLst>
                      <a:ext uri="{FF2B5EF4-FFF2-40B4-BE49-F238E27FC236}">
                        <a16:creationId xmlns:a16="http://schemas.microsoft.com/office/drawing/2014/main" id="{A26D26F7-E7B2-316B-749F-A70D9451DB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5" name="Elipse 1154">
                    <a:extLst>
                      <a:ext uri="{FF2B5EF4-FFF2-40B4-BE49-F238E27FC236}">
                        <a16:creationId xmlns:a16="http://schemas.microsoft.com/office/drawing/2014/main" id="{E7C3E5EF-8CBC-D662-4B3D-1DF905B117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6" name="Elipse 1155">
                    <a:extLst>
                      <a:ext uri="{FF2B5EF4-FFF2-40B4-BE49-F238E27FC236}">
                        <a16:creationId xmlns:a16="http://schemas.microsoft.com/office/drawing/2014/main" id="{25839ED7-1973-088E-7511-1C4BD1C1F71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7" name="Elipse 1156">
                    <a:extLst>
                      <a:ext uri="{FF2B5EF4-FFF2-40B4-BE49-F238E27FC236}">
                        <a16:creationId xmlns:a16="http://schemas.microsoft.com/office/drawing/2014/main" id="{777AC686-52DB-09AD-6291-276D0BB97D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8" name="Elipse 1157">
                    <a:extLst>
                      <a:ext uri="{FF2B5EF4-FFF2-40B4-BE49-F238E27FC236}">
                        <a16:creationId xmlns:a16="http://schemas.microsoft.com/office/drawing/2014/main" id="{B7B34F16-EA26-6011-2A5A-FFE3895DB7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9" name="Elipse 1158">
                    <a:extLst>
                      <a:ext uri="{FF2B5EF4-FFF2-40B4-BE49-F238E27FC236}">
                        <a16:creationId xmlns:a16="http://schemas.microsoft.com/office/drawing/2014/main" id="{67CB5F22-6834-A280-C7B8-3FD1C5131F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0" name="Elipse 1159">
                    <a:extLst>
                      <a:ext uri="{FF2B5EF4-FFF2-40B4-BE49-F238E27FC236}">
                        <a16:creationId xmlns:a16="http://schemas.microsoft.com/office/drawing/2014/main" id="{CAB7E822-4424-5F37-2018-0A2AE3236FA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1" name="Elipse 1160">
                    <a:extLst>
                      <a:ext uri="{FF2B5EF4-FFF2-40B4-BE49-F238E27FC236}">
                        <a16:creationId xmlns:a16="http://schemas.microsoft.com/office/drawing/2014/main" id="{CB70124F-2D02-AF18-E6CC-BF40204D450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2" name="Elipse 1161">
                    <a:extLst>
                      <a:ext uri="{FF2B5EF4-FFF2-40B4-BE49-F238E27FC236}">
                        <a16:creationId xmlns:a16="http://schemas.microsoft.com/office/drawing/2014/main" id="{B5E47BDA-BBFE-8656-97E2-CFDF4CCE8E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4" name="Grupo 1143">
                  <a:extLst>
                    <a:ext uri="{FF2B5EF4-FFF2-40B4-BE49-F238E27FC236}">
                      <a16:creationId xmlns:a16="http://schemas.microsoft.com/office/drawing/2014/main" id="{8175BA34-068C-1459-BF24-0E876BADECFB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45" name="Elipse 1144">
                    <a:extLst>
                      <a:ext uri="{FF2B5EF4-FFF2-40B4-BE49-F238E27FC236}">
                        <a16:creationId xmlns:a16="http://schemas.microsoft.com/office/drawing/2014/main" id="{FB5CD905-A6B5-90E9-7492-C739029D7E8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6" name="Elipse 1145">
                    <a:extLst>
                      <a:ext uri="{FF2B5EF4-FFF2-40B4-BE49-F238E27FC236}">
                        <a16:creationId xmlns:a16="http://schemas.microsoft.com/office/drawing/2014/main" id="{F2234E8D-9D32-D96F-B03B-F7B8BB3AD2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7" name="Elipse 1146">
                    <a:extLst>
                      <a:ext uri="{FF2B5EF4-FFF2-40B4-BE49-F238E27FC236}">
                        <a16:creationId xmlns:a16="http://schemas.microsoft.com/office/drawing/2014/main" id="{00F49026-6B8D-A3D6-0961-DF412D7A83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8" name="Elipse 1147">
                    <a:extLst>
                      <a:ext uri="{FF2B5EF4-FFF2-40B4-BE49-F238E27FC236}">
                        <a16:creationId xmlns:a16="http://schemas.microsoft.com/office/drawing/2014/main" id="{914A9F41-7319-29F3-E0FD-FCDB602DFD0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9" name="Elipse 1148">
                    <a:extLst>
                      <a:ext uri="{FF2B5EF4-FFF2-40B4-BE49-F238E27FC236}">
                        <a16:creationId xmlns:a16="http://schemas.microsoft.com/office/drawing/2014/main" id="{AD8A9693-B3E9-5964-5004-5919D86699F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0" name="Elipse 1149">
                    <a:extLst>
                      <a:ext uri="{FF2B5EF4-FFF2-40B4-BE49-F238E27FC236}">
                        <a16:creationId xmlns:a16="http://schemas.microsoft.com/office/drawing/2014/main" id="{38AD6B12-59D5-883A-B121-B9AA4B0189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1" name="Elipse 1150">
                    <a:extLst>
                      <a:ext uri="{FF2B5EF4-FFF2-40B4-BE49-F238E27FC236}">
                        <a16:creationId xmlns:a16="http://schemas.microsoft.com/office/drawing/2014/main" id="{3B19F866-4211-B0F1-A51C-2E9981E5C9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2" name="Elipse 1151">
                    <a:extLst>
                      <a:ext uri="{FF2B5EF4-FFF2-40B4-BE49-F238E27FC236}">
                        <a16:creationId xmlns:a16="http://schemas.microsoft.com/office/drawing/2014/main" id="{CF9202B2-9A62-B539-0235-BFB44992D9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3" name="Elipse 1152">
                    <a:extLst>
                      <a:ext uri="{FF2B5EF4-FFF2-40B4-BE49-F238E27FC236}">
                        <a16:creationId xmlns:a16="http://schemas.microsoft.com/office/drawing/2014/main" id="{EF8644B4-215B-AFF2-CEEF-E0B17C027F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853" name="Grupo 852">
                <a:extLst>
                  <a:ext uri="{FF2B5EF4-FFF2-40B4-BE49-F238E27FC236}">
                    <a16:creationId xmlns:a16="http://schemas.microsoft.com/office/drawing/2014/main" id="{F8C4A5F1-0DFF-0BEC-47D0-0ED2CCDE1C6E}"/>
                  </a:ext>
                </a:extLst>
              </p:cNvPr>
              <p:cNvGrpSpPr/>
              <p:nvPr/>
            </p:nvGrpSpPr>
            <p:grpSpPr>
              <a:xfrm>
                <a:off x="2494309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035" name="Grupo 1034">
                  <a:extLst>
                    <a:ext uri="{FF2B5EF4-FFF2-40B4-BE49-F238E27FC236}">
                      <a16:creationId xmlns:a16="http://schemas.microsoft.com/office/drawing/2014/main" id="{651E8BD0-8808-29AE-C80E-CF9CC696CC0B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26" name="Elipse 1125">
                    <a:extLst>
                      <a:ext uri="{FF2B5EF4-FFF2-40B4-BE49-F238E27FC236}">
                        <a16:creationId xmlns:a16="http://schemas.microsoft.com/office/drawing/2014/main" id="{0EB31731-8C6B-7F87-0122-40FEC06C64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7" name="Elipse 1126">
                    <a:extLst>
                      <a:ext uri="{FF2B5EF4-FFF2-40B4-BE49-F238E27FC236}">
                        <a16:creationId xmlns:a16="http://schemas.microsoft.com/office/drawing/2014/main" id="{594150D8-FD1A-D745-3CE0-C1B6617AFE0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8" name="Elipse 1127">
                    <a:extLst>
                      <a:ext uri="{FF2B5EF4-FFF2-40B4-BE49-F238E27FC236}">
                        <a16:creationId xmlns:a16="http://schemas.microsoft.com/office/drawing/2014/main" id="{D5DCC1D2-E6A0-3045-6FEB-9B664B9473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9" name="Elipse 1128">
                    <a:extLst>
                      <a:ext uri="{FF2B5EF4-FFF2-40B4-BE49-F238E27FC236}">
                        <a16:creationId xmlns:a16="http://schemas.microsoft.com/office/drawing/2014/main" id="{EC19AA13-A98F-A6EF-9FDB-3DBCA480B8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0" name="Elipse 1129">
                    <a:extLst>
                      <a:ext uri="{FF2B5EF4-FFF2-40B4-BE49-F238E27FC236}">
                        <a16:creationId xmlns:a16="http://schemas.microsoft.com/office/drawing/2014/main" id="{305A9E23-75F3-ECA9-60B1-A0A75818EBE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1" name="Elipse 1130">
                    <a:extLst>
                      <a:ext uri="{FF2B5EF4-FFF2-40B4-BE49-F238E27FC236}">
                        <a16:creationId xmlns:a16="http://schemas.microsoft.com/office/drawing/2014/main" id="{146E3068-0B43-DD6F-4B2A-EA9B2DA476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2" name="Elipse 1131">
                    <a:extLst>
                      <a:ext uri="{FF2B5EF4-FFF2-40B4-BE49-F238E27FC236}">
                        <a16:creationId xmlns:a16="http://schemas.microsoft.com/office/drawing/2014/main" id="{6D71659E-4630-7D8E-9F64-B1F5172AD7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3" name="Elipse 1132">
                    <a:extLst>
                      <a:ext uri="{FF2B5EF4-FFF2-40B4-BE49-F238E27FC236}">
                        <a16:creationId xmlns:a16="http://schemas.microsoft.com/office/drawing/2014/main" id="{81E2900E-27FB-7629-F5B2-BA28D58D0B7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4" name="Elipse 1133">
                    <a:extLst>
                      <a:ext uri="{FF2B5EF4-FFF2-40B4-BE49-F238E27FC236}">
                        <a16:creationId xmlns:a16="http://schemas.microsoft.com/office/drawing/2014/main" id="{F606F287-02EB-17FE-611D-EEEDE8F29EC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6" name="Grupo 1035">
                  <a:extLst>
                    <a:ext uri="{FF2B5EF4-FFF2-40B4-BE49-F238E27FC236}">
                      <a16:creationId xmlns:a16="http://schemas.microsoft.com/office/drawing/2014/main" id="{2E62761A-2D0B-0BFD-CA90-D4F3BDEF254A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17" name="Elipse 1116">
                    <a:extLst>
                      <a:ext uri="{FF2B5EF4-FFF2-40B4-BE49-F238E27FC236}">
                        <a16:creationId xmlns:a16="http://schemas.microsoft.com/office/drawing/2014/main" id="{DDC44956-0AE8-3AE4-1C03-BDB140D830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8" name="Elipse 1117">
                    <a:extLst>
                      <a:ext uri="{FF2B5EF4-FFF2-40B4-BE49-F238E27FC236}">
                        <a16:creationId xmlns:a16="http://schemas.microsoft.com/office/drawing/2014/main" id="{5F67339E-10D3-959A-A845-64A143531B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9" name="Elipse 1118">
                    <a:extLst>
                      <a:ext uri="{FF2B5EF4-FFF2-40B4-BE49-F238E27FC236}">
                        <a16:creationId xmlns:a16="http://schemas.microsoft.com/office/drawing/2014/main" id="{79349C02-84F5-5DF9-9963-EE3D8A5C16E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0" name="Elipse 1119">
                    <a:extLst>
                      <a:ext uri="{FF2B5EF4-FFF2-40B4-BE49-F238E27FC236}">
                        <a16:creationId xmlns:a16="http://schemas.microsoft.com/office/drawing/2014/main" id="{2EB8C364-FF8A-93BF-C344-D32345DAE57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1" name="Elipse 1120">
                    <a:extLst>
                      <a:ext uri="{FF2B5EF4-FFF2-40B4-BE49-F238E27FC236}">
                        <a16:creationId xmlns:a16="http://schemas.microsoft.com/office/drawing/2014/main" id="{4DC2E292-2DC6-7E1B-5126-CE796444AD4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2" name="Elipse 1121">
                    <a:extLst>
                      <a:ext uri="{FF2B5EF4-FFF2-40B4-BE49-F238E27FC236}">
                        <a16:creationId xmlns:a16="http://schemas.microsoft.com/office/drawing/2014/main" id="{25B7B914-8592-4EE9-3BEA-B6AF02124F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3" name="Elipse 1122">
                    <a:extLst>
                      <a:ext uri="{FF2B5EF4-FFF2-40B4-BE49-F238E27FC236}">
                        <a16:creationId xmlns:a16="http://schemas.microsoft.com/office/drawing/2014/main" id="{D91565C4-6DE1-A071-B355-A4E9455A282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4" name="Elipse 1123">
                    <a:extLst>
                      <a:ext uri="{FF2B5EF4-FFF2-40B4-BE49-F238E27FC236}">
                        <a16:creationId xmlns:a16="http://schemas.microsoft.com/office/drawing/2014/main" id="{6449AAF3-447B-3AA1-C036-E93D7BE719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5" name="Elipse 1124">
                    <a:extLst>
                      <a:ext uri="{FF2B5EF4-FFF2-40B4-BE49-F238E27FC236}">
                        <a16:creationId xmlns:a16="http://schemas.microsoft.com/office/drawing/2014/main" id="{1C99D367-FA26-E952-90C5-22E4411344D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7" name="Grupo 1036">
                  <a:extLst>
                    <a:ext uri="{FF2B5EF4-FFF2-40B4-BE49-F238E27FC236}">
                      <a16:creationId xmlns:a16="http://schemas.microsoft.com/office/drawing/2014/main" id="{DF1FC426-F8C2-597F-90DA-86317EA5AD1E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08" name="Elipse 1107">
                    <a:extLst>
                      <a:ext uri="{FF2B5EF4-FFF2-40B4-BE49-F238E27FC236}">
                        <a16:creationId xmlns:a16="http://schemas.microsoft.com/office/drawing/2014/main" id="{E6B1C52F-8A46-F6C0-FD6C-8BB521D3CE6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9" name="Elipse 1108">
                    <a:extLst>
                      <a:ext uri="{FF2B5EF4-FFF2-40B4-BE49-F238E27FC236}">
                        <a16:creationId xmlns:a16="http://schemas.microsoft.com/office/drawing/2014/main" id="{DA36073C-F36D-D58E-6A44-0A434E84152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0" name="Elipse 1109">
                    <a:extLst>
                      <a:ext uri="{FF2B5EF4-FFF2-40B4-BE49-F238E27FC236}">
                        <a16:creationId xmlns:a16="http://schemas.microsoft.com/office/drawing/2014/main" id="{86B72DD3-C4C9-25F6-15D0-040F3B06F4F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1" name="Elipse 1110">
                    <a:extLst>
                      <a:ext uri="{FF2B5EF4-FFF2-40B4-BE49-F238E27FC236}">
                        <a16:creationId xmlns:a16="http://schemas.microsoft.com/office/drawing/2014/main" id="{2ADFCE56-9698-930A-2E69-4BB2ED6915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2" name="Elipse 1111">
                    <a:extLst>
                      <a:ext uri="{FF2B5EF4-FFF2-40B4-BE49-F238E27FC236}">
                        <a16:creationId xmlns:a16="http://schemas.microsoft.com/office/drawing/2014/main" id="{190375BB-0AE6-7F0E-D4FE-EEEF165DDB0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3" name="Elipse 1112">
                    <a:extLst>
                      <a:ext uri="{FF2B5EF4-FFF2-40B4-BE49-F238E27FC236}">
                        <a16:creationId xmlns:a16="http://schemas.microsoft.com/office/drawing/2014/main" id="{2D8AEC80-A484-BC20-CF8F-4C66C9B3F9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4" name="Elipse 1113">
                    <a:extLst>
                      <a:ext uri="{FF2B5EF4-FFF2-40B4-BE49-F238E27FC236}">
                        <a16:creationId xmlns:a16="http://schemas.microsoft.com/office/drawing/2014/main" id="{D09F29EF-F55D-21E7-58C1-9A2B1C3D0E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5" name="Elipse 1114">
                    <a:extLst>
                      <a:ext uri="{FF2B5EF4-FFF2-40B4-BE49-F238E27FC236}">
                        <a16:creationId xmlns:a16="http://schemas.microsoft.com/office/drawing/2014/main" id="{4FEB5160-012D-232B-811A-E44F753BFA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6" name="Elipse 1115">
                    <a:extLst>
                      <a:ext uri="{FF2B5EF4-FFF2-40B4-BE49-F238E27FC236}">
                        <a16:creationId xmlns:a16="http://schemas.microsoft.com/office/drawing/2014/main" id="{931AC82C-6E8A-31E4-CA8B-834811A162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8" name="Grupo 1037">
                  <a:extLst>
                    <a:ext uri="{FF2B5EF4-FFF2-40B4-BE49-F238E27FC236}">
                      <a16:creationId xmlns:a16="http://schemas.microsoft.com/office/drawing/2014/main" id="{D96F5B5D-9B89-6CF9-DF57-2C94189B964E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99" name="Elipse 1098">
                    <a:extLst>
                      <a:ext uri="{FF2B5EF4-FFF2-40B4-BE49-F238E27FC236}">
                        <a16:creationId xmlns:a16="http://schemas.microsoft.com/office/drawing/2014/main" id="{40BE0627-FEDD-30C0-793C-F0889D6FA9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0" name="Elipse 1099">
                    <a:extLst>
                      <a:ext uri="{FF2B5EF4-FFF2-40B4-BE49-F238E27FC236}">
                        <a16:creationId xmlns:a16="http://schemas.microsoft.com/office/drawing/2014/main" id="{52F4DA29-4814-7FC7-54F0-3E7D7D5139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1" name="Elipse 1100">
                    <a:extLst>
                      <a:ext uri="{FF2B5EF4-FFF2-40B4-BE49-F238E27FC236}">
                        <a16:creationId xmlns:a16="http://schemas.microsoft.com/office/drawing/2014/main" id="{A85FBC8F-4910-56D0-4B37-3BB0F114C7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2" name="Elipse 1101">
                    <a:extLst>
                      <a:ext uri="{FF2B5EF4-FFF2-40B4-BE49-F238E27FC236}">
                        <a16:creationId xmlns:a16="http://schemas.microsoft.com/office/drawing/2014/main" id="{0138CD53-1665-9F43-F4CC-991CF11CE0C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3" name="Elipse 1102">
                    <a:extLst>
                      <a:ext uri="{FF2B5EF4-FFF2-40B4-BE49-F238E27FC236}">
                        <a16:creationId xmlns:a16="http://schemas.microsoft.com/office/drawing/2014/main" id="{0F5CB309-71FE-0082-A4CD-839F2D7D115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4" name="Elipse 1103">
                    <a:extLst>
                      <a:ext uri="{FF2B5EF4-FFF2-40B4-BE49-F238E27FC236}">
                        <a16:creationId xmlns:a16="http://schemas.microsoft.com/office/drawing/2014/main" id="{579CC8B3-4CDA-E265-6498-6E42C0EA53C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5" name="Elipse 1104">
                    <a:extLst>
                      <a:ext uri="{FF2B5EF4-FFF2-40B4-BE49-F238E27FC236}">
                        <a16:creationId xmlns:a16="http://schemas.microsoft.com/office/drawing/2014/main" id="{6E6D96D0-D1B7-FE70-95CF-F57071A26F9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6" name="Elipse 1105">
                    <a:extLst>
                      <a:ext uri="{FF2B5EF4-FFF2-40B4-BE49-F238E27FC236}">
                        <a16:creationId xmlns:a16="http://schemas.microsoft.com/office/drawing/2014/main" id="{AFC5E65E-17A7-9FAD-52C5-FCF5627CA43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7" name="Elipse 1106">
                    <a:extLst>
                      <a:ext uri="{FF2B5EF4-FFF2-40B4-BE49-F238E27FC236}">
                        <a16:creationId xmlns:a16="http://schemas.microsoft.com/office/drawing/2014/main" id="{53E24142-FEA4-B313-8D24-9A1E3C04914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9" name="Grupo 1038">
                  <a:extLst>
                    <a:ext uri="{FF2B5EF4-FFF2-40B4-BE49-F238E27FC236}">
                      <a16:creationId xmlns:a16="http://schemas.microsoft.com/office/drawing/2014/main" id="{288634D6-673A-F2D5-D431-2FA250367716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90" name="Elipse 1089">
                    <a:extLst>
                      <a:ext uri="{FF2B5EF4-FFF2-40B4-BE49-F238E27FC236}">
                        <a16:creationId xmlns:a16="http://schemas.microsoft.com/office/drawing/2014/main" id="{550D16D2-51BD-3C08-8A03-2BDD0236E8C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1" name="Elipse 1090">
                    <a:extLst>
                      <a:ext uri="{FF2B5EF4-FFF2-40B4-BE49-F238E27FC236}">
                        <a16:creationId xmlns:a16="http://schemas.microsoft.com/office/drawing/2014/main" id="{33036700-0343-8635-FFB1-3B0EA02903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2" name="Elipse 1091">
                    <a:extLst>
                      <a:ext uri="{FF2B5EF4-FFF2-40B4-BE49-F238E27FC236}">
                        <a16:creationId xmlns:a16="http://schemas.microsoft.com/office/drawing/2014/main" id="{96CB909E-3AED-F3A7-A486-A46C40C110C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3" name="Elipse 1092">
                    <a:extLst>
                      <a:ext uri="{FF2B5EF4-FFF2-40B4-BE49-F238E27FC236}">
                        <a16:creationId xmlns:a16="http://schemas.microsoft.com/office/drawing/2014/main" id="{B405B831-FF15-9A46-8620-73CD98BE72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4" name="Elipse 1093">
                    <a:extLst>
                      <a:ext uri="{FF2B5EF4-FFF2-40B4-BE49-F238E27FC236}">
                        <a16:creationId xmlns:a16="http://schemas.microsoft.com/office/drawing/2014/main" id="{66A83B0C-02F3-3828-75F5-2ABCEB533B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5" name="Elipse 1094">
                    <a:extLst>
                      <a:ext uri="{FF2B5EF4-FFF2-40B4-BE49-F238E27FC236}">
                        <a16:creationId xmlns:a16="http://schemas.microsoft.com/office/drawing/2014/main" id="{9E834A40-0AD6-7E59-710B-ADCFB4F497E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6" name="Elipse 1095">
                    <a:extLst>
                      <a:ext uri="{FF2B5EF4-FFF2-40B4-BE49-F238E27FC236}">
                        <a16:creationId xmlns:a16="http://schemas.microsoft.com/office/drawing/2014/main" id="{C2107827-4787-77A3-293E-665BC37582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7" name="Elipse 1096">
                    <a:extLst>
                      <a:ext uri="{FF2B5EF4-FFF2-40B4-BE49-F238E27FC236}">
                        <a16:creationId xmlns:a16="http://schemas.microsoft.com/office/drawing/2014/main" id="{D1D8D413-9390-A48D-B1C9-7BBE1610D46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8" name="Elipse 1097">
                    <a:extLst>
                      <a:ext uri="{FF2B5EF4-FFF2-40B4-BE49-F238E27FC236}">
                        <a16:creationId xmlns:a16="http://schemas.microsoft.com/office/drawing/2014/main" id="{68C691C5-A8AD-6231-B0E4-7E61B4509EE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0" name="Grupo 1039">
                  <a:extLst>
                    <a:ext uri="{FF2B5EF4-FFF2-40B4-BE49-F238E27FC236}">
                      <a16:creationId xmlns:a16="http://schemas.microsoft.com/office/drawing/2014/main" id="{C87C4AF8-3BB9-7B4A-F722-68D7E0254DB2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81" name="Elipse 1080">
                    <a:extLst>
                      <a:ext uri="{FF2B5EF4-FFF2-40B4-BE49-F238E27FC236}">
                        <a16:creationId xmlns:a16="http://schemas.microsoft.com/office/drawing/2014/main" id="{F5FED321-2D33-B3CA-CC8E-D47B7AB3B5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2" name="Elipse 1081">
                    <a:extLst>
                      <a:ext uri="{FF2B5EF4-FFF2-40B4-BE49-F238E27FC236}">
                        <a16:creationId xmlns:a16="http://schemas.microsoft.com/office/drawing/2014/main" id="{895B5991-62E7-182A-D836-DF697E3378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3" name="Elipse 1082">
                    <a:extLst>
                      <a:ext uri="{FF2B5EF4-FFF2-40B4-BE49-F238E27FC236}">
                        <a16:creationId xmlns:a16="http://schemas.microsoft.com/office/drawing/2014/main" id="{66AE8DE9-AE5A-7359-4CDE-E5AC144DA8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4" name="Elipse 1083">
                    <a:extLst>
                      <a:ext uri="{FF2B5EF4-FFF2-40B4-BE49-F238E27FC236}">
                        <a16:creationId xmlns:a16="http://schemas.microsoft.com/office/drawing/2014/main" id="{9FB40F72-DD16-F077-5F3B-A937AFB0260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5" name="Elipse 1084">
                    <a:extLst>
                      <a:ext uri="{FF2B5EF4-FFF2-40B4-BE49-F238E27FC236}">
                        <a16:creationId xmlns:a16="http://schemas.microsoft.com/office/drawing/2014/main" id="{FA63A5B1-C1BE-6A39-126D-CAC5BB10A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6" name="Elipse 1085">
                    <a:extLst>
                      <a:ext uri="{FF2B5EF4-FFF2-40B4-BE49-F238E27FC236}">
                        <a16:creationId xmlns:a16="http://schemas.microsoft.com/office/drawing/2014/main" id="{BE2DC4A1-E140-ADC2-BE9B-31DC59DFDFE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7" name="Elipse 1086">
                    <a:extLst>
                      <a:ext uri="{FF2B5EF4-FFF2-40B4-BE49-F238E27FC236}">
                        <a16:creationId xmlns:a16="http://schemas.microsoft.com/office/drawing/2014/main" id="{6437160B-5347-BAB7-BF5D-A840CB8B149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8" name="Elipse 1087">
                    <a:extLst>
                      <a:ext uri="{FF2B5EF4-FFF2-40B4-BE49-F238E27FC236}">
                        <a16:creationId xmlns:a16="http://schemas.microsoft.com/office/drawing/2014/main" id="{498F92C9-99FC-29B0-6D70-638E190E379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9" name="Elipse 1088">
                    <a:extLst>
                      <a:ext uri="{FF2B5EF4-FFF2-40B4-BE49-F238E27FC236}">
                        <a16:creationId xmlns:a16="http://schemas.microsoft.com/office/drawing/2014/main" id="{8E740998-10F6-BCA5-8A24-FF30374FCE5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1" name="Grupo 1040">
                  <a:extLst>
                    <a:ext uri="{FF2B5EF4-FFF2-40B4-BE49-F238E27FC236}">
                      <a16:creationId xmlns:a16="http://schemas.microsoft.com/office/drawing/2014/main" id="{03229A6D-64E4-7580-2A7A-498278191DDC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72" name="Elipse 1071">
                    <a:extLst>
                      <a:ext uri="{FF2B5EF4-FFF2-40B4-BE49-F238E27FC236}">
                        <a16:creationId xmlns:a16="http://schemas.microsoft.com/office/drawing/2014/main" id="{F6EC473A-1E17-24DB-B7AF-4A328F50F9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3" name="Elipse 1072">
                    <a:extLst>
                      <a:ext uri="{FF2B5EF4-FFF2-40B4-BE49-F238E27FC236}">
                        <a16:creationId xmlns:a16="http://schemas.microsoft.com/office/drawing/2014/main" id="{6C22A5B7-2CFE-95B5-3152-CC5500D279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4" name="Elipse 1073">
                    <a:extLst>
                      <a:ext uri="{FF2B5EF4-FFF2-40B4-BE49-F238E27FC236}">
                        <a16:creationId xmlns:a16="http://schemas.microsoft.com/office/drawing/2014/main" id="{BE31B3DE-6522-8F00-C2DE-1D0974FC10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5" name="Elipse 1074">
                    <a:extLst>
                      <a:ext uri="{FF2B5EF4-FFF2-40B4-BE49-F238E27FC236}">
                        <a16:creationId xmlns:a16="http://schemas.microsoft.com/office/drawing/2014/main" id="{2B17CF6D-B06C-2324-0F57-D6622ACA1F2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6" name="Elipse 1075">
                    <a:extLst>
                      <a:ext uri="{FF2B5EF4-FFF2-40B4-BE49-F238E27FC236}">
                        <a16:creationId xmlns:a16="http://schemas.microsoft.com/office/drawing/2014/main" id="{668C7A58-6251-F742-518F-B023511DDA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7" name="Elipse 1076">
                    <a:extLst>
                      <a:ext uri="{FF2B5EF4-FFF2-40B4-BE49-F238E27FC236}">
                        <a16:creationId xmlns:a16="http://schemas.microsoft.com/office/drawing/2014/main" id="{5BB31423-9BAC-7843-CABD-2FE54D779C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8" name="Elipse 1077">
                    <a:extLst>
                      <a:ext uri="{FF2B5EF4-FFF2-40B4-BE49-F238E27FC236}">
                        <a16:creationId xmlns:a16="http://schemas.microsoft.com/office/drawing/2014/main" id="{652EB712-DD7E-55B6-C520-3FBBF424C70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9" name="Elipse 1078">
                    <a:extLst>
                      <a:ext uri="{FF2B5EF4-FFF2-40B4-BE49-F238E27FC236}">
                        <a16:creationId xmlns:a16="http://schemas.microsoft.com/office/drawing/2014/main" id="{F8E6F8C8-AA9A-D4AD-5766-B63CEB35CC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0" name="Elipse 1079">
                    <a:extLst>
                      <a:ext uri="{FF2B5EF4-FFF2-40B4-BE49-F238E27FC236}">
                        <a16:creationId xmlns:a16="http://schemas.microsoft.com/office/drawing/2014/main" id="{6D5B87D9-3CFB-4F1F-7BA9-9AF1601128A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2" name="Grupo 1041">
                  <a:extLst>
                    <a:ext uri="{FF2B5EF4-FFF2-40B4-BE49-F238E27FC236}">
                      <a16:creationId xmlns:a16="http://schemas.microsoft.com/office/drawing/2014/main" id="{D974882F-7977-A957-F1C4-34E04002B942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63" name="Elipse 1062">
                    <a:extLst>
                      <a:ext uri="{FF2B5EF4-FFF2-40B4-BE49-F238E27FC236}">
                        <a16:creationId xmlns:a16="http://schemas.microsoft.com/office/drawing/2014/main" id="{806EE460-DEB0-A5DB-A6DE-AEB992CE64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4" name="Elipse 1063">
                    <a:extLst>
                      <a:ext uri="{FF2B5EF4-FFF2-40B4-BE49-F238E27FC236}">
                        <a16:creationId xmlns:a16="http://schemas.microsoft.com/office/drawing/2014/main" id="{B583D71A-562E-4D8D-089A-E7E7743B06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5" name="Elipse 1064">
                    <a:extLst>
                      <a:ext uri="{FF2B5EF4-FFF2-40B4-BE49-F238E27FC236}">
                        <a16:creationId xmlns:a16="http://schemas.microsoft.com/office/drawing/2014/main" id="{A9E4FF9B-2C2B-F8DE-CDED-14C192C81A8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6" name="Elipse 1065">
                    <a:extLst>
                      <a:ext uri="{FF2B5EF4-FFF2-40B4-BE49-F238E27FC236}">
                        <a16:creationId xmlns:a16="http://schemas.microsoft.com/office/drawing/2014/main" id="{FB959BDE-C7B7-50D8-004B-773C2BDEED3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7" name="Elipse 1066">
                    <a:extLst>
                      <a:ext uri="{FF2B5EF4-FFF2-40B4-BE49-F238E27FC236}">
                        <a16:creationId xmlns:a16="http://schemas.microsoft.com/office/drawing/2014/main" id="{C5021CD8-30B5-4D0A-EA42-575E9CCC62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8" name="Elipse 1067">
                    <a:extLst>
                      <a:ext uri="{FF2B5EF4-FFF2-40B4-BE49-F238E27FC236}">
                        <a16:creationId xmlns:a16="http://schemas.microsoft.com/office/drawing/2014/main" id="{66B9138F-1886-89CA-0324-B0BE95A888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9" name="Elipse 1068">
                    <a:extLst>
                      <a:ext uri="{FF2B5EF4-FFF2-40B4-BE49-F238E27FC236}">
                        <a16:creationId xmlns:a16="http://schemas.microsoft.com/office/drawing/2014/main" id="{5FA986B7-57C2-8ABF-C57C-C63C1C0258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0" name="Elipse 1069">
                    <a:extLst>
                      <a:ext uri="{FF2B5EF4-FFF2-40B4-BE49-F238E27FC236}">
                        <a16:creationId xmlns:a16="http://schemas.microsoft.com/office/drawing/2014/main" id="{B5126591-3A15-33FF-1FB9-6FB421D79D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1" name="Elipse 1070">
                    <a:extLst>
                      <a:ext uri="{FF2B5EF4-FFF2-40B4-BE49-F238E27FC236}">
                        <a16:creationId xmlns:a16="http://schemas.microsoft.com/office/drawing/2014/main" id="{EE706CDF-F41D-50D3-F2F7-BC1413E0AEE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3" name="Grupo 1042">
                  <a:extLst>
                    <a:ext uri="{FF2B5EF4-FFF2-40B4-BE49-F238E27FC236}">
                      <a16:creationId xmlns:a16="http://schemas.microsoft.com/office/drawing/2014/main" id="{5B0A93D2-7DC9-E31B-5389-ADB519569983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54" name="Elipse 1053">
                    <a:extLst>
                      <a:ext uri="{FF2B5EF4-FFF2-40B4-BE49-F238E27FC236}">
                        <a16:creationId xmlns:a16="http://schemas.microsoft.com/office/drawing/2014/main" id="{E0AFAB35-C602-3DC5-94FE-A855037A75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5" name="Elipse 1054">
                    <a:extLst>
                      <a:ext uri="{FF2B5EF4-FFF2-40B4-BE49-F238E27FC236}">
                        <a16:creationId xmlns:a16="http://schemas.microsoft.com/office/drawing/2014/main" id="{1A823443-79D2-F011-4B25-FF7A7C3FF1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6" name="Elipse 1055">
                    <a:extLst>
                      <a:ext uri="{FF2B5EF4-FFF2-40B4-BE49-F238E27FC236}">
                        <a16:creationId xmlns:a16="http://schemas.microsoft.com/office/drawing/2014/main" id="{4C7C4A4D-7FF4-3DA0-5F0C-8D4894ECB3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7" name="Elipse 1056">
                    <a:extLst>
                      <a:ext uri="{FF2B5EF4-FFF2-40B4-BE49-F238E27FC236}">
                        <a16:creationId xmlns:a16="http://schemas.microsoft.com/office/drawing/2014/main" id="{91A4F2CE-6BD5-00F3-C615-B1B1DE7DCA9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8" name="Elipse 1057">
                    <a:extLst>
                      <a:ext uri="{FF2B5EF4-FFF2-40B4-BE49-F238E27FC236}">
                        <a16:creationId xmlns:a16="http://schemas.microsoft.com/office/drawing/2014/main" id="{653ECF0D-191D-FFE7-ED14-A8254C112B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9" name="Elipse 1058">
                    <a:extLst>
                      <a:ext uri="{FF2B5EF4-FFF2-40B4-BE49-F238E27FC236}">
                        <a16:creationId xmlns:a16="http://schemas.microsoft.com/office/drawing/2014/main" id="{7805661A-A1CF-3A03-BF7A-50D79CF2600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0" name="Elipse 1059">
                    <a:extLst>
                      <a:ext uri="{FF2B5EF4-FFF2-40B4-BE49-F238E27FC236}">
                        <a16:creationId xmlns:a16="http://schemas.microsoft.com/office/drawing/2014/main" id="{F1C6073C-2BB0-BC9B-1FF1-3E40055365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1" name="Elipse 1060">
                    <a:extLst>
                      <a:ext uri="{FF2B5EF4-FFF2-40B4-BE49-F238E27FC236}">
                        <a16:creationId xmlns:a16="http://schemas.microsoft.com/office/drawing/2014/main" id="{B275C88F-0D8A-352D-41A9-6156A93AF2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2" name="Elipse 1061">
                    <a:extLst>
                      <a:ext uri="{FF2B5EF4-FFF2-40B4-BE49-F238E27FC236}">
                        <a16:creationId xmlns:a16="http://schemas.microsoft.com/office/drawing/2014/main" id="{28C3AFB8-EB78-CF42-2F76-F64A023B392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4" name="Grupo 1043">
                  <a:extLst>
                    <a:ext uri="{FF2B5EF4-FFF2-40B4-BE49-F238E27FC236}">
                      <a16:creationId xmlns:a16="http://schemas.microsoft.com/office/drawing/2014/main" id="{361E2A60-F215-2D4E-A96B-DA34F15648F3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45" name="Elipse 1044">
                    <a:extLst>
                      <a:ext uri="{FF2B5EF4-FFF2-40B4-BE49-F238E27FC236}">
                        <a16:creationId xmlns:a16="http://schemas.microsoft.com/office/drawing/2014/main" id="{7E46E940-2BA1-3258-A90F-1911D46851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6" name="Elipse 1045">
                    <a:extLst>
                      <a:ext uri="{FF2B5EF4-FFF2-40B4-BE49-F238E27FC236}">
                        <a16:creationId xmlns:a16="http://schemas.microsoft.com/office/drawing/2014/main" id="{C25757FB-87A8-BF32-07D1-107E713E0C4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7" name="Elipse 1046">
                    <a:extLst>
                      <a:ext uri="{FF2B5EF4-FFF2-40B4-BE49-F238E27FC236}">
                        <a16:creationId xmlns:a16="http://schemas.microsoft.com/office/drawing/2014/main" id="{72B59526-3F57-B278-872B-C803A2DE66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8" name="Elipse 1047">
                    <a:extLst>
                      <a:ext uri="{FF2B5EF4-FFF2-40B4-BE49-F238E27FC236}">
                        <a16:creationId xmlns:a16="http://schemas.microsoft.com/office/drawing/2014/main" id="{38E60E66-69D4-481B-7785-E6B7AF5D976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9" name="Elipse 1048">
                    <a:extLst>
                      <a:ext uri="{FF2B5EF4-FFF2-40B4-BE49-F238E27FC236}">
                        <a16:creationId xmlns:a16="http://schemas.microsoft.com/office/drawing/2014/main" id="{8843C54D-90F0-E886-102A-942ACB758E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0" name="Elipse 1049">
                    <a:extLst>
                      <a:ext uri="{FF2B5EF4-FFF2-40B4-BE49-F238E27FC236}">
                        <a16:creationId xmlns:a16="http://schemas.microsoft.com/office/drawing/2014/main" id="{868A5E64-C8F0-07F9-AD71-6C1DB554E1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1" name="Elipse 1050">
                    <a:extLst>
                      <a:ext uri="{FF2B5EF4-FFF2-40B4-BE49-F238E27FC236}">
                        <a16:creationId xmlns:a16="http://schemas.microsoft.com/office/drawing/2014/main" id="{107BC12F-4C44-F678-E72A-D11833092CA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2" name="Elipse 1051">
                    <a:extLst>
                      <a:ext uri="{FF2B5EF4-FFF2-40B4-BE49-F238E27FC236}">
                        <a16:creationId xmlns:a16="http://schemas.microsoft.com/office/drawing/2014/main" id="{C94A5B6F-A65A-8271-A51E-1E91DA485D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3" name="Elipse 1052">
                    <a:extLst>
                      <a:ext uri="{FF2B5EF4-FFF2-40B4-BE49-F238E27FC236}">
                        <a16:creationId xmlns:a16="http://schemas.microsoft.com/office/drawing/2014/main" id="{B939A45A-ADF5-2B7F-97E5-2365E41DA3E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854" name="Grupo 853">
                <a:extLst>
                  <a:ext uri="{FF2B5EF4-FFF2-40B4-BE49-F238E27FC236}">
                    <a16:creationId xmlns:a16="http://schemas.microsoft.com/office/drawing/2014/main" id="{89BE1EFD-A21D-CA0C-C76D-95A7A47ADFE8}"/>
                  </a:ext>
                </a:extLst>
              </p:cNvPr>
              <p:cNvGrpSpPr/>
              <p:nvPr/>
            </p:nvGrpSpPr>
            <p:grpSpPr>
              <a:xfrm>
                <a:off x="4818345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935" name="Grupo 934">
                  <a:extLst>
                    <a:ext uri="{FF2B5EF4-FFF2-40B4-BE49-F238E27FC236}">
                      <a16:creationId xmlns:a16="http://schemas.microsoft.com/office/drawing/2014/main" id="{67DFBE71-3BC0-EA7F-6012-621F69EA3C4E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26" name="Elipse 1025">
                    <a:extLst>
                      <a:ext uri="{FF2B5EF4-FFF2-40B4-BE49-F238E27FC236}">
                        <a16:creationId xmlns:a16="http://schemas.microsoft.com/office/drawing/2014/main" id="{A8B341AB-BC05-BF3A-FF0D-09FFDA2019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7" name="Elipse 1026">
                    <a:extLst>
                      <a:ext uri="{FF2B5EF4-FFF2-40B4-BE49-F238E27FC236}">
                        <a16:creationId xmlns:a16="http://schemas.microsoft.com/office/drawing/2014/main" id="{9A41B4F7-9538-606D-08EA-90D64EFCB79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8" name="Elipse 1027">
                    <a:extLst>
                      <a:ext uri="{FF2B5EF4-FFF2-40B4-BE49-F238E27FC236}">
                        <a16:creationId xmlns:a16="http://schemas.microsoft.com/office/drawing/2014/main" id="{6FD9845F-5C38-EF78-123C-9912757778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9" name="Elipse 1028">
                    <a:extLst>
                      <a:ext uri="{FF2B5EF4-FFF2-40B4-BE49-F238E27FC236}">
                        <a16:creationId xmlns:a16="http://schemas.microsoft.com/office/drawing/2014/main" id="{7E36AA09-144C-F2CB-5B28-E09207AB5F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0" name="Elipse 1029">
                    <a:extLst>
                      <a:ext uri="{FF2B5EF4-FFF2-40B4-BE49-F238E27FC236}">
                        <a16:creationId xmlns:a16="http://schemas.microsoft.com/office/drawing/2014/main" id="{EBEE0C09-D4CE-FBE3-910A-F8B2DFAF57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1" name="Elipse 1030">
                    <a:extLst>
                      <a:ext uri="{FF2B5EF4-FFF2-40B4-BE49-F238E27FC236}">
                        <a16:creationId xmlns:a16="http://schemas.microsoft.com/office/drawing/2014/main" id="{63A7EB76-E201-2DA8-F066-6B8ADEF42D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2" name="Elipse 1031">
                    <a:extLst>
                      <a:ext uri="{FF2B5EF4-FFF2-40B4-BE49-F238E27FC236}">
                        <a16:creationId xmlns:a16="http://schemas.microsoft.com/office/drawing/2014/main" id="{45A91601-0640-A7A5-A63D-BA0A4735842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3" name="Elipse 1032">
                    <a:extLst>
                      <a:ext uri="{FF2B5EF4-FFF2-40B4-BE49-F238E27FC236}">
                        <a16:creationId xmlns:a16="http://schemas.microsoft.com/office/drawing/2014/main" id="{0E04DD8F-B22E-1376-348A-E778F10792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4" name="Elipse 1033">
                    <a:extLst>
                      <a:ext uri="{FF2B5EF4-FFF2-40B4-BE49-F238E27FC236}">
                        <a16:creationId xmlns:a16="http://schemas.microsoft.com/office/drawing/2014/main" id="{6D94C17D-3BE0-73F1-1BC8-6F86934E014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6" name="Grupo 935">
                  <a:extLst>
                    <a:ext uri="{FF2B5EF4-FFF2-40B4-BE49-F238E27FC236}">
                      <a16:creationId xmlns:a16="http://schemas.microsoft.com/office/drawing/2014/main" id="{07D7AA89-C13B-2CDA-BFC7-876546C227EE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17" name="Elipse 1016">
                    <a:extLst>
                      <a:ext uri="{FF2B5EF4-FFF2-40B4-BE49-F238E27FC236}">
                        <a16:creationId xmlns:a16="http://schemas.microsoft.com/office/drawing/2014/main" id="{E13C3A06-7BF2-8EDE-24C7-ACC35832569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8" name="Elipse 1017">
                    <a:extLst>
                      <a:ext uri="{FF2B5EF4-FFF2-40B4-BE49-F238E27FC236}">
                        <a16:creationId xmlns:a16="http://schemas.microsoft.com/office/drawing/2014/main" id="{35C34D43-7996-B611-62D3-7F98DF85EC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9" name="Elipse 1018">
                    <a:extLst>
                      <a:ext uri="{FF2B5EF4-FFF2-40B4-BE49-F238E27FC236}">
                        <a16:creationId xmlns:a16="http://schemas.microsoft.com/office/drawing/2014/main" id="{EE9D3DAF-E009-C4E0-B023-43023D3A06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0" name="Elipse 1019">
                    <a:extLst>
                      <a:ext uri="{FF2B5EF4-FFF2-40B4-BE49-F238E27FC236}">
                        <a16:creationId xmlns:a16="http://schemas.microsoft.com/office/drawing/2014/main" id="{8A75DA02-B2EA-3D3C-6474-4BC9BB2453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1" name="Elipse 1020">
                    <a:extLst>
                      <a:ext uri="{FF2B5EF4-FFF2-40B4-BE49-F238E27FC236}">
                        <a16:creationId xmlns:a16="http://schemas.microsoft.com/office/drawing/2014/main" id="{0A15865F-4D01-32C7-90A9-349DCEDC17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2" name="Elipse 1021">
                    <a:extLst>
                      <a:ext uri="{FF2B5EF4-FFF2-40B4-BE49-F238E27FC236}">
                        <a16:creationId xmlns:a16="http://schemas.microsoft.com/office/drawing/2014/main" id="{7C2AB384-EEDF-30CD-748A-92D2E9D22D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3" name="Elipse 1022">
                    <a:extLst>
                      <a:ext uri="{FF2B5EF4-FFF2-40B4-BE49-F238E27FC236}">
                        <a16:creationId xmlns:a16="http://schemas.microsoft.com/office/drawing/2014/main" id="{0AF63A90-770F-2865-223B-B1704AC30E6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4" name="Elipse 1023">
                    <a:extLst>
                      <a:ext uri="{FF2B5EF4-FFF2-40B4-BE49-F238E27FC236}">
                        <a16:creationId xmlns:a16="http://schemas.microsoft.com/office/drawing/2014/main" id="{A022AE33-B7EB-7D84-9E85-0CA89C3077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5" name="Elipse 1024">
                    <a:extLst>
                      <a:ext uri="{FF2B5EF4-FFF2-40B4-BE49-F238E27FC236}">
                        <a16:creationId xmlns:a16="http://schemas.microsoft.com/office/drawing/2014/main" id="{C4D8A182-291D-C490-1D35-BB6E4764928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7" name="Grupo 936">
                  <a:extLst>
                    <a:ext uri="{FF2B5EF4-FFF2-40B4-BE49-F238E27FC236}">
                      <a16:creationId xmlns:a16="http://schemas.microsoft.com/office/drawing/2014/main" id="{B3BFAA9E-B86E-96BA-BA6B-C27E2797622B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08" name="Elipse 1007">
                    <a:extLst>
                      <a:ext uri="{FF2B5EF4-FFF2-40B4-BE49-F238E27FC236}">
                        <a16:creationId xmlns:a16="http://schemas.microsoft.com/office/drawing/2014/main" id="{9C275100-6AFC-1B43-6A3E-73ED3A678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9" name="Elipse 1008">
                    <a:extLst>
                      <a:ext uri="{FF2B5EF4-FFF2-40B4-BE49-F238E27FC236}">
                        <a16:creationId xmlns:a16="http://schemas.microsoft.com/office/drawing/2014/main" id="{70E709D1-CAE1-1F11-A510-C5928D6C2E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0" name="Elipse 1009">
                    <a:extLst>
                      <a:ext uri="{FF2B5EF4-FFF2-40B4-BE49-F238E27FC236}">
                        <a16:creationId xmlns:a16="http://schemas.microsoft.com/office/drawing/2014/main" id="{25725396-CC43-FD00-CC8A-7CCA8872077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1" name="Elipse 1010">
                    <a:extLst>
                      <a:ext uri="{FF2B5EF4-FFF2-40B4-BE49-F238E27FC236}">
                        <a16:creationId xmlns:a16="http://schemas.microsoft.com/office/drawing/2014/main" id="{F9F0304F-93F6-A531-D31B-6B922D71A5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2" name="Elipse 1011">
                    <a:extLst>
                      <a:ext uri="{FF2B5EF4-FFF2-40B4-BE49-F238E27FC236}">
                        <a16:creationId xmlns:a16="http://schemas.microsoft.com/office/drawing/2014/main" id="{0FBAA7F5-7727-D4D6-5266-14732718E38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3" name="Elipse 1012">
                    <a:extLst>
                      <a:ext uri="{FF2B5EF4-FFF2-40B4-BE49-F238E27FC236}">
                        <a16:creationId xmlns:a16="http://schemas.microsoft.com/office/drawing/2014/main" id="{E5DB6E25-5437-89D6-BD4B-C08D4661037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4" name="Elipse 1013">
                    <a:extLst>
                      <a:ext uri="{FF2B5EF4-FFF2-40B4-BE49-F238E27FC236}">
                        <a16:creationId xmlns:a16="http://schemas.microsoft.com/office/drawing/2014/main" id="{176349E5-977C-596F-7DCF-F4024FDF97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5" name="Elipse 1014">
                    <a:extLst>
                      <a:ext uri="{FF2B5EF4-FFF2-40B4-BE49-F238E27FC236}">
                        <a16:creationId xmlns:a16="http://schemas.microsoft.com/office/drawing/2014/main" id="{1A95997C-D1A7-4F2C-EAAF-09DD49E388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6" name="Elipse 1015">
                    <a:extLst>
                      <a:ext uri="{FF2B5EF4-FFF2-40B4-BE49-F238E27FC236}">
                        <a16:creationId xmlns:a16="http://schemas.microsoft.com/office/drawing/2014/main" id="{148E7D56-0432-98A1-9576-4F6F52A97DE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8" name="Grupo 937">
                  <a:extLst>
                    <a:ext uri="{FF2B5EF4-FFF2-40B4-BE49-F238E27FC236}">
                      <a16:creationId xmlns:a16="http://schemas.microsoft.com/office/drawing/2014/main" id="{09829E7C-2065-5D1B-8E7A-B790712749BF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99" name="Elipse 998">
                    <a:extLst>
                      <a:ext uri="{FF2B5EF4-FFF2-40B4-BE49-F238E27FC236}">
                        <a16:creationId xmlns:a16="http://schemas.microsoft.com/office/drawing/2014/main" id="{8BA62EE7-42F8-804D-7873-7BD60102378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0" name="Elipse 999">
                    <a:extLst>
                      <a:ext uri="{FF2B5EF4-FFF2-40B4-BE49-F238E27FC236}">
                        <a16:creationId xmlns:a16="http://schemas.microsoft.com/office/drawing/2014/main" id="{BCC8F13B-370E-B2A4-9AE6-AA39FA03B7D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1" name="Elipse 1000">
                    <a:extLst>
                      <a:ext uri="{FF2B5EF4-FFF2-40B4-BE49-F238E27FC236}">
                        <a16:creationId xmlns:a16="http://schemas.microsoft.com/office/drawing/2014/main" id="{38EC99A6-AC9E-4DA4-DE05-1558B039CA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2" name="Elipse 1001">
                    <a:extLst>
                      <a:ext uri="{FF2B5EF4-FFF2-40B4-BE49-F238E27FC236}">
                        <a16:creationId xmlns:a16="http://schemas.microsoft.com/office/drawing/2014/main" id="{63D2BB58-260B-BD1A-2DD6-EF7D3A83D1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3" name="Elipse 1002">
                    <a:extLst>
                      <a:ext uri="{FF2B5EF4-FFF2-40B4-BE49-F238E27FC236}">
                        <a16:creationId xmlns:a16="http://schemas.microsoft.com/office/drawing/2014/main" id="{7EE2CC20-4538-E579-4177-487EC3CA38B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4" name="Elipse 1003">
                    <a:extLst>
                      <a:ext uri="{FF2B5EF4-FFF2-40B4-BE49-F238E27FC236}">
                        <a16:creationId xmlns:a16="http://schemas.microsoft.com/office/drawing/2014/main" id="{8AB03431-6A0D-F7FF-3AC7-B34AB6E8B8A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5" name="Elipse 1004">
                    <a:extLst>
                      <a:ext uri="{FF2B5EF4-FFF2-40B4-BE49-F238E27FC236}">
                        <a16:creationId xmlns:a16="http://schemas.microsoft.com/office/drawing/2014/main" id="{73FA169C-FA43-4E02-CC28-FE94A175C23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6" name="Elipse 1005">
                    <a:extLst>
                      <a:ext uri="{FF2B5EF4-FFF2-40B4-BE49-F238E27FC236}">
                        <a16:creationId xmlns:a16="http://schemas.microsoft.com/office/drawing/2014/main" id="{72A4CAF1-47B7-873B-A22A-5261D60B21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7" name="Elipse 1006">
                    <a:extLst>
                      <a:ext uri="{FF2B5EF4-FFF2-40B4-BE49-F238E27FC236}">
                        <a16:creationId xmlns:a16="http://schemas.microsoft.com/office/drawing/2014/main" id="{7440BBFE-9ED1-7620-E1D3-D806323533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9" name="Grupo 938">
                  <a:extLst>
                    <a:ext uri="{FF2B5EF4-FFF2-40B4-BE49-F238E27FC236}">
                      <a16:creationId xmlns:a16="http://schemas.microsoft.com/office/drawing/2014/main" id="{A0525E12-EDE8-55FA-7284-3FAE516D6899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90" name="Elipse 989">
                    <a:extLst>
                      <a:ext uri="{FF2B5EF4-FFF2-40B4-BE49-F238E27FC236}">
                        <a16:creationId xmlns:a16="http://schemas.microsoft.com/office/drawing/2014/main" id="{54978271-D17B-4143-3E5E-F2A0D6E8A4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1" name="Elipse 990">
                    <a:extLst>
                      <a:ext uri="{FF2B5EF4-FFF2-40B4-BE49-F238E27FC236}">
                        <a16:creationId xmlns:a16="http://schemas.microsoft.com/office/drawing/2014/main" id="{BF4A09E3-7C1D-09F4-49D9-56379CDD51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2" name="Elipse 991">
                    <a:extLst>
                      <a:ext uri="{FF2B5EF4-FFF2-40B4-BE49-F238E27FC236}">
                        <a16:creationId xmlns:a16="http://schemas.microsoft.com/office/drawing/2014/main" id="{DB19B270-C220-7BD8-CAE4-3718FD77BF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3" name="Elipse 992">
                    <a:extLst>
                      <a:ext uri="{FF2B5EF4-FFF2-40B4-BE49-F238E27FC236}">
                        <a16:creationId xmlns:a16="http://schemas.microsoft.com/office/drawing/2014/main" id="{FF6D526F-06F9-DE95-186D-31E23D6E3BF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4" name="Elipse 993">
                    <a:extLst>
                      <a:ext uri="{FF2B5EF4-FFF2-40B4-BE49-F238E27FC236}">
                        <a16:creationId xmlns:a16="http://schemas.microsoft.com/office/drawing/2014/main" id="{1391BC2B-6BDE-18AC-039C-CA9CF1D6DEA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5" name="Elipse 994">
                    <a:extLst>
                      <a:ext uri="{FF2B5EF4-FFF2-40B4-BE49-F238E27FC236}">
                        <a16:creationId xmlns:a16="http://schemas.microsoft.com/office/drawing/2014/main" id="{8560F971-6D3A-DB74-16A9-D07C7B4FE1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6" name="Elipse 995">
                    <a:extLst>
                      <a:ext uri="{FF2B5EF4-FFF2-40B4-BE49-F238E27FC236}">
                        <a16:creationId xmlns:a16="http://schemas.microsoft.com/office/drawing/2014/main" id="{DD094C57-3244-39D8-090F-ECEB5068045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7" name="Elipse 996">
                    <a:extLst>
                      <a:ext uri="{FF2B5EF4-FFF2-40B4-BE49-F238E27FC236}">
                        <a16:creationId xmlns:a16="http://schemas.microsoft.com/office/drawing/2014/main" id="{56DE0B4E-6FD9-C6AB-45A8-5767755B45C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8" name="Elipse 997">
                    <a:extLst>
                      <a:ext uri="{FF2B5EF4-FFF2-40B4-BE49-F238E27FC236}">
                        <a16:creationId xmlns:a16="http://schemas.microsoft.com/office/drawing/2014/main" id="{C26E0930-E95A-ED8A-B9F2-8921B94695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0" name="Grupo 939">
                  <a:extLst>
                    <a:ext uri="{FF2B5EF4-FFF2-40B4-BE49-F238E27FC236}">
                      <a16:creationId xmlns:a16="http://schemas.microsoft.com/office/drawing/2014/main" id="{29EE34C2-8D0C-9673-79B0-626F47A624E4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81" name="Elipse 980">
                    <a:extLst>
                      <a:ext uri="{FF2B5EF4-FFF2-40B4-BE49-F238E27FC236}">
                        <a16:creationId xmlns:a16="http://schemas.microsoft.com/office/drawing/2014/main" id="{A7EFB48B-8874-10C8-DCBA-94582C8BD3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2" name="Elipse 981">
                    <a:extLst>
                      <a:ext uri="{FF2B5EF4-FFF2-40B4-BE49-F238E27FC236}">
                        <a16:creationId xmlns:a16="http://schemas.microsoft.com/office/drawing/2014/main" id="{5FC0E79C-9199-43F1-355B-E00F4F2E81D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3" name="Elipse 982">
                    <a:extLst>
                      <a:ext uri="{FF2B5EF4-FFF2-40B4-BE49-F238E27FC236}">
                        <a16:creationId xmlns:a16="http://schemas.microsoft.com/office/drawing/2014/main" id="{11C4B2FB-44B6-6F4C-CC2B-D1E988C6EC0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4" name="Elipse 983">
                    <a:extLst>
                      <a:ext uri="{FF2B5EF4-FFF2-40B4-BE49-F238E27FC236}">
                        <a16:creationId xmlns:a16="http://schemas.microsoft.com/office/drawing/2014/main" id="{D547DB80-9EF2-9FF2-E4E5-E2338A6A144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5" name="Elipse 984">
                    <a:extLst>
                      <a:ext uri="{FF2B5EF4-FFF2-40B4-BE49-F238E27FC236}">
                        <a16:creationId xmlns:a16="http://schemas.microsoft.com/office/drawing/2014/main" id="{E0D02432-F40E-FF1E-796C-F652D994509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6" name="Elipse 985">
                    <a:extLst>
                      <a:ext uri="{FF2B5EF4-FFF2-40B4-BE49-F238E27FC236}">
                        <a16:creationId xmlns:a16="http://schemas.microsoft.com/office/drawing/2014/main" id="{7CFF32EA-38AC-3AA7-77B1-A205DDAD44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7" name="Elipse 986">
                    <a:extLst>
                      <a:ext uri="{FF2B5EF4-FFF2-40B4-BE49-F238E27FC236}">
                        <a16:creationId xmlns:a16="http://schemas.microsoft.com/office/drawing/2014/main" id="{A64B4631-11DB-FC51-C473-582982BCF1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8" name="Elipse 987">
                    <a:extLst>
                      <a:ext uri="{FF2B5EF4-FFF2-40B4-BE49-F238E27FC236}">
                        <a16:creationId xmlns:a16="http://schemas.microsoft.com/office/drawing/2014/main" id="{9E60E4E3-4B5A-4239-1574-82A7525C7F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9" name="Elipse 988">
                    <a:extLst>
                      <a:ext uri="{FF2B5EF4-FFF2-40B4-BE49-F238E27FC236}">
                        <a16:creationId xmlns:a16="http://schemas.microsoft.com/office/drawing/2014/main" id="{1BB70565-111B-5CF7-324F-3AF3E54DB7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1" name="Grupo 940">
                  <a:extLst>
                    <a:ext uri="{FF2B5EF4-FFF2-40B4-BE49-F238E27FC236}">
                      <a16:creationId xmlns:a16="http://schemas.microsoft.com/office/drawing/2014/main" id="{0F010B04-6F9F-A2E1-8467-4B66DCC6F1C8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72" name="Elipse 971">
                    <a:extLst>
                      <a:ext uri="{FF2B5EF4-FFF2-40B4-BE49-F238E27FC236}">
                        <a16:creationId xmlns:a16="http://schemas.microsoft.com/office/drawing/2014/main" id="{5696573D-6705-7510-A8C6-522FB9B237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3" name="Elipse 972">
                    <a:extLst>
                      <a:ext uri="{FF2B5EF4-FFF2-40B4-BE49-F238E27FC236}">
                        <a16:creationId xmlns:a16="http://schemas.microsoft.com/office/drawing/2014/main" id="{E39D9C8D-13FD-D903-CDF7-E207A291D1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4" name="Elipse 973">
                    <a:extLst>
                      <a:ext uri="{FF2B5EF4-FFF2-40B4-BE49-F238E27FC236}">
                        <a16:creationId xmlns:a16="http://schemas.microsoft.com/office/drawing/2014/main" id="{4A63D694-5CAA-F506-1D00-1CDAD5F35C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5" name="Elipse 974">
                    <a:extLst>
                      <a:ext uri="{FF2B5EF4-FFF2-40B4-BE49-F238E27FC236}">
                        <a16:creationId xmlns:a16="http://schemas.microsoft.com/office/drawing/2014/main" id="{7FF8BFF8-8B66-8BEB-EB8F-25D3875ED9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6" name="Elipse 975">
                    <a:extLst>
                      <a:ext uri="{FF2B5EF4-FFF2-40B4-BE49-F238E27FC236}">
                        <a16:creationId xmlns:a16="http://schemas.microsoft.com/office/drawing/2014/main" id="{B1161FD1-2982-2AEC-5E6E-AA6EC56BD8E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7" name="Elipse 976">
                    <a:extLst>
                      <a:ext uri="{FF2B5EF4-FFF2-40B4-BE49-F238E27FC236}">
                        <a16:creationId xmlns:a16="http://schemas.microsoft.com/office/drawing/2014/main" id="{B26ABD40-3ADD-4E66-0A8F-821AE6F614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8" name="Elipse 977">
                    <a:extLst>
                      <a:ext uri="{FF2B5EF4-FFF2-40B4-BE49-F238E27FC236}">
                        <a16:creationId xmlns:a16="http://schemas.microsoft.com/office/drawing/2014/main" id="{86FFEFE6-6D7D-A24C-5A0E-DA7B2D2283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9" name="Elipse 978">
                    <a:extLst>
                      <a:ext uri="{FF2B5EF4-FFF2-40B4-BE49-F238E27FC236}">
                        <a16:creationId xmlns:a16="http://schemas.microsoft.com/office/drawing/2014/main" id="{AF04A4C8-3C59-CDCD-E0EF-54669EED25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0" name="Elipse 979">
                    <a:extLst>
                      <a:ext uri="{FF2B5EF4-FFF2-40B4-BE49-F238E27FC236}">
                        <a16:creationId xmlns:a16="http://schemas.microsoft.com/office/drawing/2014/main" id="{EEB39534-253F-67AE-1589-45E08D2A4F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2" name="Grupo 941">
                  <a:extLst>
                    <a:ext uri="{FF2B5EF4-FFF2-40B4-BE49-F238E27FC236}">
                      <a16:creationId xmlns:a16="http://schemas.microsoft.com/office/drawing/2014/main" id="{42AE128C-F507-94FA-EFF5-B4CCA7FDF067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63" name="Elipse 962">
                    <a:extLst>
                      <a:ext uri="{FF2B5EF4-FFF2-40B4-BE49-F238E27FC236}">
                        <a16:creationId xmlns:a16="http://schemas.microsoft.com/office/drawing/2014/main" id="{7D179417-95F7-5764-A894-5C503C737A6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4" name="Elipse 963">
                    <a:extLst>
                      <a:ext uri="{FF2B5EF4-FFF2-40B4-BE49-F238E27FC236}">
                        <a16:creationId xmlns:a16="http://schemas.microsoft.com/office/drawing/2014/main" id="{17BC71D8-1C37-625E-4CC3-730A6956EF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5" name="Elipse 964">
                    <a:extLst>
                      <a:ext uri="{FF2B5EF4-FFF2-40B4-BE49-F238E27FC236}">
                        <a16:creationId xmlns:a16="http://schemas.microsoft.com/office/drawing/2014/main" id="{6ABD1ED0-D3AD-4781-2F80-4CD54DAA13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6" name="Elipse 965">
                    <a:extLst>
                      <a:ext uri="{FF2B5EF4-FFF2-40B4-BE49-F238E27FC236}">
                        <a16:creationId xmlns:a16="http://schemas.microsoft.com/office/drawing/2014/main" id="{14A87997-916C-3C59-203C-6F629B14ED4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7" name="Elipse 966">
                    <a:extLst>
                      <a:ext uri="{FF2B5EF4-FFF2-40B4-BE49-F238E27FC236}">
                        <a16:creationId xmlns:a16="http://schemas.microsoft.com/office/drawing/2014/main" id="{0F9BC9D8-343C-1FF2-6BE7-D147B14B5B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8" name="Elipse 967">
                    <a:extLst>
                      <a:ext uri="{FF2B5EF4-FFF2-40B4-BE49-F238E27FC236}">
                        <a16:creationId xmlns:a16="http://schemas.microsoft.com/office/drawing/2014/main" id="{55C28499-1BEA-E679-53BA-C7B76A4A58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9" name="Elipse 968">
                    <a:extLst>
                      <a:ext uri="{FF2B5EF4-FFF2-40B4-BE49-F238E27FC236}">
                        <a16:creationId xmlns:a16="http://schemas.microsoft.com/office/drawing/2014/main" id="{285A1BD4-A72E-6A47-D628-43C0F1B935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0" name="Elipse 969">
                    <a:extLst>
                      <a:ext uri="{FF2B5EF4-FFF2-40B4-BE49-F238E27FC236}">
                        <a16:creationId xmlns:a16="http://schemas.microsoft.com/office/drawing/2014/main" id="{ECD571A7-70EF-1760-CFE3-7BC5D28FCD1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1" name="Elipse 970">
                    <a:extLst>
                      <a:ext uri="{FF2B5EF4-FFF2-40B4-BE49-F238E27FC236}">
                        <a16:creationId xmlns:a16="http://schemas.microsoft.com/office/drawing/2014/main" id="{70D2F433-5AFC-4F79-939B-74DF86DDFCF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3" name="Grupo 942">
                  <a:extLst>
                    <a:ext uri="{FF2B5EF4-FFF2-40B4-BE49-F238E27FC236}">
                      <a16:creationId xmlns:a16="http://schemas.microsoft.com/office/drawing/2014/main" id="{A8EDE622-7170-632A-9007-08DCC1F5597B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54" name="Elipse 953">
                    <a:extLst>
                      <a:ext uri="{FF2B5EF4-FFF2-40B4-BE49-F238E27FC236}">
                        <a16:creationId xmlns:a16="http://schemas.microsoft.com/office/drawing/2014/main" id="{E608E68A-89AA-7707-14D2-06E8887CF6B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5" name="Elipse 954">
                    <a:extLst>
                      <a:ext uri="{FF2B5EF4-FFF2-40B4-BE49-F238E27FC236}">
                        <a16:creationId xmlns:a16="http://schemas.microsoft.com/office/drawing/2014/main" id="{1CFA7706-59E8-6CBC-C6DC-EBC55B7596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6" name="Elipse 955">
                    <a:extLst>
                      <a:ext uri="{FF2B5EF4-FFF2-40B4-BE49-F238E27FC236}">
                        <a16:creationId xmlns:a16="http://schemas.microsoft.com/office/drawing/2014/main" id="{4FE2C5BB-4DD1-1AC0-BE21-7C9F925B386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7" name="Elipse 956">
                    <a:extLst>
                      <a:ext uri="{FF2B5EF4-FFF2-40B4-BE49-F238E27FC236}">
                        <a16:creationId xmlns:a16="http://schemas.microsoft.com/office/drawing/2014/main" id="{2E3F208E-4A2B-2E36-4894-F6E028B1D4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8" name="Elipse 957">
                    <a:extLst>
                      <a:ext uri="{FF2B5EF4-FFF2-40B4-BE49-F238E27FC236}">
                        <a16:creationId xmlns:a16="http://schemas.microsoft.com/office/drawing/2014/main" id="{C3659721-D3C7-6652-83F0-6CF243A458D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9" name="Elipse 958">
                    <a:extLst>
                      <a:ext uri="{FF2B5EF4-FFF2-40B4-BE49-F238E27FC236}">
                        <a16:creationId xmlns:a16="http://schemas.microsoft.com/office/drawing/2014/main" id="{67F64102-32D3-B414-3407-8A0061E7B4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0" name="Elipse 959">
                    <a:extLst>
                      <a:ext uri="{FF2B5EF4-FFF2-40B4-BE49-F238E27FC236}">
                        <a16:creationId xmlns:a16="http://schemas.microsoft.com/office/drawing/2014/main" id="{27282094-2E40-5829-53F0-6998EDB5B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1" name="Elipse 960">
                    <a:extLst>
                      <a:ext uri="{FF2B5EF4-FFF2-40B4-BE49-F238E27FC236}">
                        <a16:creationId xmlns:a16="http://schemas.microsoft.com/office/drawing/2014/main" id="{C09177C9-7E2B-DD53-2444-E8BA1BF0CC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2" name="Elipse 961">
                    <a:extLst>
                      <a:ext uri="{FF2B5EF4-FFF2-40B4-BE49-F238E27FC236}">
                        <a16:creationId xmlns:a16="http://schemas.microsoft.com/office/drawing/2014/main" id="{CC57B2DE-9315-9C71-4C91-A8EB5017FF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4" name="Grupo 943">
                  <a:extLst>
                    <a:ext uri="{FF2B5EF4-FFF2-40B4-BE49-F238E27FC236}">
                      <a16:creationId xmlns:a16="http://schemas.microsoft.com/office/drawing/2014/main" id="{2104B868-3D03-AE00-024F-CC98BDB63D37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45" name="Elipse 944">
                    <a:extLst>
                      <a:ext uri="{FF2B5EF4-FFF2-40B4-BE49-F238E27FC236}">
                        <a16:creationId xmlns:a16="http://schemas.microsoft.com/office/drawing/2014/main" id="{13595139-F6B7-D65D-A721-4F88A32FEF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6" name="Elipse 945">
                    <a:extLst>
                      <a:ext uri="{FF2B5EF4-FFF2-40B4-BE49-F238E27FC236}">
                        <a16:creationId xmlns:a16="http://schemas.microsoft.com/office/drawing/2014/main" id="{1A69F08B-E4FD-CEEA-4D95-38DCD10E1A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7" name="Elipse 946">
                    <a:extLst>
                      <a:ext uri="{FF2B5EF4-FFF2-40B4-BE49-F238E27FC236}">
                        <a16:creationId xmlns:a16="http://schemas.microsoft.com/office/drawing/2014/main" id="{E6682B58-208A-672F-DF9F-E516CCD229C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8" name="Elipse 947">
                    <a:extLst>
                      <a:ext uri="{FF2B5EF4-FFF2-40B4-BE49-F238E27FC236}">
                        <a16:creationId xmlns:a16="http://schemas.microsoft.com/office/drawing/2014/main" id="{DF7D3F07-3B39-43F4-03BF-4E381A32F73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9" name="Elipse 948">
                    <a:extLst>
                      <a:ext uri="{FF2B5EF4-FFF2-40B4-BE49-F238E27FC236}">
                        <a16:creationId xmlns:a16="http://schemas.microsoft.com/office/drawing/2014/main" id="{3ABA4ED6-8913-6A42-FE93-A730FA17445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0" name="Elipse 949">
                    <a:extLst>
                      <a:ext uri="{FF2B5EF4-FFF2-40B4-BE49-F238E27FC236}">
                        <a16:creationId xmlns:a16="http://schemas.microsoft.com/office/drawing/2014/main" id="{C2C0E257-73A3-4839-7C01-FBD1F36018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1" name="Elipse 950">
                    <a:extLst>
                      <a:ext uri="{FF2B5EF4-FFF2-40B4-BE49-F238E27FC236}">
                        <a16:creationId xmlns:a16="http://schemas.microsoft.com/office/drawing/2014/main" id="{F63C59C6-30E6-A4A7-5B61-AC21333983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2" name="Elipse 951">
                    <a:extLst>
                      <a:ext uri="{FF2B5EF4-FFF2-40B4-BE49-F238E27FC236}">
                        <a16:creationId xmlns:a16="http://schemas.microsoft.com/office/drawing/2014/main" id="{B0929E25-FFC7-1F73-874C-A83459A2549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3" name="Elipse 952">
                    <a:extLst>
                      <a:ext uri="{FF2B5EF4-FFF2-40B4-BE49-F238E27FC236}">
                        <a16:creationId xmlns:a16="http://schemas.microsoft.com/office/drawing/2014/main" id="{7A081052-C08A-28AF-7260-E803DE956F8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sp>
            <p:nvSpPr>
              <p:cNvPr id="855" name="Elipse 854">
                <a:extLst>
                  <a:ext uri="{FF2B5EF4-FFF2-40B4-BE49-F238E27FC236}">
                    <a16:creationId xmlns:a16="http://schemas.microsoft.com/office/drawing/2014/main" id="{56A5E96A-7DCB-DE99-2D88-3CA7B458A9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39611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6" name="Elipse 855">
                <a:extLst>
                  <a:ext uri="{FF2B5EF4-FFF2-40B4-BE49-F238E27FC236}">
                    <a16:creationId xmlns:a16="http://schemas.microsoft.com/office/drawing/2014/main" id="{EE6F491C-3B58-A5B0-032C-8CF17177E1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7" name="Elipse 856">
                <a:extLst>
                  <a:ext uri="{FF2B5EF4-FFF2-40B4-BE49-F238E27FC236}">
                    <a16:creationId xmlns:a16="http://schemas.microsoft.com/office/drawing/2014/main" id="{1189E8BF-80A7-F8DA-CB8C-F84702D86C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8" name="Elipse 857">
                <a:extLst>
                  <a:ext uri="{FF2B5EF4-FFF2-40B4-BE49-F238E27FC236}">
                    <a16:creationId xmlns:a16="http://schemas.microsoft.com/office/drawing/2014/main" id="{C9DFD8B8-41F5-EC54-7E50-586F552E27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9" name="Elipse 858">
                <a:extLst>
                  <a:ext uri="{FF2B5EF4-FFF2-40B4-BE49-F238E27FC236}">
                    <a16:creationId xmlns:a16="http://schemas.microsoft.com/office/drawing/2014/main" id="{2ACD4358-FCFF-0268-9C33-245725B9CA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0" name="Elipse 859">
                <a:extLst>
                  <a:ext uri="{FF2B5EF4-FFF2-40B4-BE49-F238E27FC236}">
                    <a16:creationId xmlns:a16="http://schemas.microsoft.com/office/drawing/2014/main" id="{0D704D93-D3A1-A504-E75D-2E372705F8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1" name="Elipse 860">
                <a:extLst>
                  <a:ext uri="{FF2B5EF4-FFF2-40B4-BE49-F238E27FC236}">
                    <a16:creationId xmlns:a16="http://schemas.microsoft.com/office/drawing/2014/main" id="{7AAA6594-F6AB-FC0D-7A4B-355994442B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2" name="Elipse 861">
                <a:extLst>
                  <a:ext uri="{FF2B5EF4-FFF2-40B4-BE49-F238E27FC236}">
                    <a16:creationId xmlns:a16="http://schemas.microsoft.com/office/drawing/2014/main" id="{BEFB38F1-AA1C-CC46-938F-9D1311D86A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3" name="Elipse 862">
                <a:extLst>
                  <a:ext uri="{FF2B5EF4-FFF2-40B4-BE49-F238E27FC236}">
                    <a16:creationId xmlns:a16="http://schemas.microsoft.com/office/drawing/2014/main" id="{BF0457E1-839C-EB3E-CF1C-B950530B85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63306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4" name="Elipse 863">
                <a:extLst>
                  <a:ext uri="{FF2B5EF4-FFF2-40B4-BE49-F238E27FC236}">
                    <a16:creationId xmlns:a16="http://schemas.microsoft.com/office/drawing/2014/main" id="{38417120-330E-AF10-2DE2-BDE46A0223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5" name="Elipse 864">
                <a:extLst>
                  <a:ext uri="{FF2B5EF4-FFF2-40B4-BE49-F238E27FC236}">
                    <a16:creationId xmlns:a16="http://schemas.microsoft.com/office/drawing/2014/main" id="{B843B5AF-BD8D-7EB2-E747-D7A05C8432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6" name="Elipse 865">
                <a:extLst>
                  <a:ext uri="{FF2B5EF4-FFF2-40B4-BE49-F238E27FC236}">
                    <a16:creationId xmlns:a16="http://schemas.microsoft.com/office/drawing/2014/main" id="{27B6E283-3116-FCF9-6DD1-7DCD89C595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7" name="Elipse 866">
                <a:extLst>
                  <a:ext uri="{FF2B5EF4-FFF2-40B4-BE49-F238E27FC236}">
                    <a16:creationId xmlns:a16="http://schemas.microsoft.com/office/drawing/2014/main" id="{75A7BF02-7E0F-F307-8108-13B1E72DFD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8" name="Elipse 867">
                <a:extLst>
                  <a:ext uri="{FF2B5EF4-FFF2-40B4-BE49-F238E27FC236}">
                    <a16:creationId xmlns:a16="http://schemas.microsoft.com/office/drawing/2014/main" id="{DD1D9821-C376-9DB8-5D4D-57134B2C5C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9" name="Elipse 868">
                <a:extLst>
                  <a:ext uri="{FF2B5EF4-FFF2-40B4-BE49-F238E27FC236}">
                    <a16:creationId xmlns:a16="http://schemas.microsoft.com/office/drawing/2014/main" id="{169CF4B7-A850-439C-0E11-83DA4D38B1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0" name="Elipse 869">
                <a:extLst>
                  <a:ext uri="{FF2B5EF4-FFF2-40B4-BE49-F238E27FC236}">
                    <a16:creationId xmlns:a16="http://schemas.microsoft.com/office/drawing/2014/main" id="{D6512FF9-6F96-4508-BA40-447403B2AF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1" name="Elipse 870">
                <a:extLst>
                  <a:ext uri="{FF2B5EF4-FFF2-40B4-BE49-F238E27FC236}">
                    <a16:creationId xmlns:a16="http://schemas.microsoft.com/office/drawing/2014/main" id="{419EC702-5D8A-2AA1-5001-60E3148302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870012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2" name="Elipse 871">
                <a:extLst>
                  <a:ext uri="{FF2B5EF4-FFF2-40B4-BE49-F238E27FC236}">
                    <a16:creationId xmlns:a16="http://schemas.microsoft.com/office/drawing/2014/main" id="{4E6DED96-B3B8-4811-8082-F9177838C8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3" name="Elipse 872">
                <a:extLst>
                  <a:ext uri="{FF2B5EF4-FFF2-40B4-BE49-F238E27FC236}">
                    <a16:creationId xmlns:a16="http://schemas.microsoft.com/office/drawing/2014/main" id="{D3E5E81E-C353-AD2B-3F9B-FC8EA212DA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4" name="Elipse 873">
                <a:extLst>
                  <a:ext uri="{FF2B5EF4-FFF2-40B4-BE49-F238E27FC236}">
                    <a16:creationId xmlns:a16="http://schemas.microsoft.com/office/drawing/2014/main" id="{BC79C171-9ACF-6111-175F-200A9FDE4F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5" name="Elipse 874">
                <a:extLst>
                  <a:ext uri="{FF2B5EF4-FFF2-40B4-BE49-F238E27FC236}">
                    <a16:creationId xmlns:a16="http://schemas.microsoft.com/office/drawing/2014/main" id="{A99809D5-C1B4-32C3-3E37-3EF3B2DAB4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6" name="Elipse 875">
                <a:extLst>
                  <a:ext uri="{FF2B5EF4-FFF2-40B4-BE49-F238E27FC236}">
                    <a16:creationId xmlns:a16="http://schemas.microsoft.com/office/drawing/2014/main" id="{33D4A6B9-1940-368D-92F1-FE74CB71B9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7" name="Elipse 876">
                <a:extLst>
                  <a:ext uri="{FF2B5EF4-FFF2-40B4-BE49-F238E27FC236}">
                    <a16:creationId xmlns:a16="http://schemas.microsoft.com/office/drawing/2014/main" id="{8ECBDD5B-428A-E8DE-78D9-9EF703450B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8" name="Elipse 877">
                <a:extLst>
                  <a:ext uri="{FF2B5EF4-FFF2-40B4-BE49-F238E27FC236}">
                    <a16:creationId xmlns:a16="http://schemas.microsoft.com/office/drawing/2014/main" id="{7AEB069B-A40D-2CE1-2698-834EF4E980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9" name="Elipse 878">
                <a:extLst>
                  <a:ext uri="{FF2B5EF4-FFF2-40B4-BE49-F238E27FC236}">
                    <a16:creationId xmlns:a16="http://schemas.microsoft.com/office/drawing/2014/main" id="{673C03D1-509C-EC6C-3AA4-BC9F4848AF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1069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0" name="Elipse 879">
                <a:extLst>
                  <a:ext uri="{FF2B5EF4-FFF2-40B4-BE49-F238E27FC236}">
                    <a16:creationId xmlns:a16="http://schemas.microsoft.com/office/drawing/2014/main" id="{673B0415-E726-4070-AA81-2AAA535073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1" name="Elipse 880">
                <a:extLst>
                  <a:ext uri="{FF2B5EF4-FFF2-40B4-BE49-F238E27FC236}">
                    <a16:creationId xmlns:a16="http://schemas.microsoft.com/office/drawing/2014/main" id="{62423CBA-7B87-96D8-8A34-EB08A6BFF2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2" name="Elipse 881">
                <a:extLst>
                  <a:ext uri="{FF2B5EF4-FFF2-40B4-BE49-F238E27FC236}">
                    <a16:creationId xmlns:a16="http://schemas.microsoft.com/office/drawing/2014/main" id="{E8E499B7-B5D4-B450-543E-DDF648CB81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3" name="Elipse 882">
                <a:extLst>
                  <a:ext uri="{FF2B5EF4-FFF2-40B4-BE49-F238E27FC236}">
                    <a16:creationId xmlns:a16="http://schemas.microsoft.com/office/drawing/2014/main" id="{D011FA9C-631F-EBAD-B0DC-906D18B645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4" name="Elipse 883">
                <a:extLst>
                  <a:ext uri="{FF2B5EF4-FFF2-40B4-BE49-F238E27FC236}">
                    <a16:creationId xmlns:a16="http://schemas.microsoft.com/office/drawing/2014/main" id="{75207910-95CF-E15A-028B-4654E9DE2A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5" name="Elipse 884">
                <a:extLst>
                  <a:ext uri="{FF2B5EF4-FFF2-40B4-BE49-F238E27FC236}">
                    <a16:creationId xmlns:a16="http://schemas.microsoft.com/office/drawing/2014/main" id="{FF9C194F-6728-A835-B04C-D25665485A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6" name="Elipse 885">
                <a:extLst>
                  <a:ext uri="{FF2B5EF4-FFF2-40B4-BE49-F238E27FC236}">
                    <a16:creationId xmlns:a16="http://schemas.microsoft.com/office/drawing/2014/main" id="{C7FD5276-63BA-1296-D1AE-4463D7111C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7" name="Elipse 886">
                <a:extLst>
                  <a:ext uri="{FF2B5EF4-FFF2-40B4-BE49-F238E27FC236}">
                    <a16:creationId xmlns:a16="http://schemas.microsoft.com/office/drawing/2014/main" id="{EEE1EEB5-9B84-0B8D-6DEE-B0C99518CF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3439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8" name="Elipse 887">
                <a:extLst>
                  <a:ext uri="{FF2B5EF4-FFF2-40B4-BE49-F238E27FC236}">
                    <a16:creationId xmlns:a16="http://schemas.microsoft.com/office/drawing/2014/main" id="{8CAFA7C8-5C0A-6524-6FEF-6CCCC92571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9" name="Elipse 888">
                <a:extLst>
                  <a:ext uri="{FF2B5EF4-FFF2-40B4-BE49-F238E27FC236}">
                    <a16:creationId xmlns:a16="http://schemas.microsoft.com/office/drawing/2014/main" id="{FB2810CC-ECAA-3021-5A1F-6A54DE1DCB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0" name="Elipse 889">
                <a:extLst>
                  <a:ext uri="{FF2B5EF4-FFF2-40B4-BE49-F238E27FC236}">
                    <a16:creationId xmlns:a16="http://schemas.microsoft.com/office/drawing/2014/main" id="{B90CD60F-1D56-9F9E-8694-DAE2EB477C6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1" name="Elipse 890">
                <a:extLst>
                  <a:ext uri="{FF2B5EF4-FFF2-40B4-BE49-F238E27FC236}">
                    <a16:creationId xmlns:a16="http://schemas.microsoft.com/office/drawing/2014/main" id="{BDC4BBD8-09FC-1C96-42CB-D745D39A58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2" name="Elipse 891">
                <a:extLst>
                  <a:ext uri="{FF2B5EF4-FFF2-40B4-BE49-F238E27FC236}">
                    <a16:creationId xmlns:a16="http://schemas.microsoft.com/office/drawing/2014/main" id="{3D7E4937-FC1E-CF78-42A3-55FC71D378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3" name="Elipse 892">
                <a:extLst>
                  <a:ext uri="{FF2B5EF4-FFF2-40B4-BE49-F238E27FC236}">
                    <a16:creationId xmlns:a16="http://schemas.microsoft.com/office/drawing/2014/main" id="{16B8DB9A-7833-B2BD-5C18-E756122504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4" name="Elipse 893">
                <a:extLst>
                  <a:ext uri="{FF2B5EF4-FFF2-40B4-BE49-F238E27FC236}">
                    <a16:creationId xmlns:a16="http://schemas.microsoft.com/office/drawing/2014/main" id="{7EB1FAF5-21B8-A632-EB42-4A608036A7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5" name="Elipse 894">
                <a:extLst>
                  <a:ext uri="{FF2B5EF4-FFF2-40B4-BE49-F238E27FC236}">
                    <a16:creationId xmlns:a16="http://schemas.microsoft.com/office/drawing/2014/main" id="{E0595D1D-684E-8242-B399-7496E743A4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808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6" name="Elipse 895">
                <a:extLst>
                  <a:ext uri="{FF2B5EF4-FFF2-40B4-BE49-F238E27FC236}">
                    <a16:creationId xmlns:a16="http://schemas.microsoft.com/office/drawing/2014/main" id="{D721C366-9F73-03AB-BA86-969872ADC5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7" name="Elipse 896">
                <a:extLst>
                  <a:ext uri="{FF2B5EF4-FFF2-40B4-BE49-F238E27FC236}">
                    <a16:creationId xmlns:a16="http://schemas.microsoft.com/office/drawing/2014/main" id="{DB8F5581-23B1-64C3-D5A1-08AF409FE5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8" name="Elipse 897">
                <a:extLst>
                  <a:ext uri="{FF2B5EF4-FFF2-40B4-BE49-F238E27FC236}">
                    <a16:creationId xmlns:a16="http://schemas.microsoft.com/office/drawing/2014/main" id="{EF373CED-D058-B6C0-7F19-A84D717BE5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9" name="Elipse 898">
                <a:extLst>
                  <a:ext uri="{FF2B5EF4-FFF2-40B4-BE49-F238E27FC236}">
                    <a16:creationId xmlns:a16="http://schemas.microsoft.com/office/drawing/2014/main" id="{09CEA209-3771-3384-E362-80A306AFF1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0" name="Elipse 899">
                <a:extLst>
                  <a:ext uri="{FF2B5EF4-FFF2-40B4-BE49-F238E27FC236}">
                    <a16:creationId xmlns:a16="http://schemas.microsoft.com/office/drawing/2014/main" id="{04131F14-5D1C-5468-55AB-39219E8156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1" name="Elipse 900">
                <a:extLst>
                  <a:ext uri="{FF2B5EF4-FFF2-40B4-BE49-F238E27FC236}">
                    <a16:creationId xmlns:a16="http://schemas.microsoft.com/office/drawing/2014/main" id="{D74F4EA5-C3A9-55BD-3AC7-3FD53A1BF3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2" name="Elipse 901">
                <a:extLst>
                  <a:ext uri="{FF2B5EF4-FFF2-40B4-BE49-F238E27FC236}">
                    <a16:creationId xmlns:a16="http://schemas.microsoft.com/office/drawing/2014/main" id="{0E2DEDC3-FFC2-8A4B-1258-342165B001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3" name="Elipse 902">
                <a:extLst>
                  <a:ext uri="{FF2B5EF4-FFF2-40B4-BE49-F238E27FC236}">
                    <a16:creationId xmlns:a16="http://schemas.microsoft.com/office/drawing/2014/main" id="{F5700A4F-8977-DE4F-70F0-A7F1BD7137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8178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4" name="Elipse 903">
                <a:extLst>
                  <a:ext uri="{FF2B5EF4-FFF2-40B4-BE49-F238E27FC236}">
                    <a16:creationId xmlns:a16="http://schemas.microsoft.com/office/drawing/2014/main" id="{0B2CFF5E-4882-2735-F983-EB7D4A9E8A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5" name="Elipse 904">
                <a:extLst>
                  <a:ext uri="{FF2B5EF4-FFF2-40B4-BE49-F238E27FC236}">
                    <a16:creationId xmlns:a16="http://schemas.microsoft.com/office/drawing/2014/main" id="{D24AD602-7E3E-F8CE-CF79-40C512F8EB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6" name="Elipse 905">
                <a:extLst>
                  <a:ext uri="{FF2B5EF4-FFF2-40B4-BE49-F238E27FC236}">
                    <a16:creationId xmlns:a16="http://schemas.microsoft.com/office/drawing/2014/main" id="{EE1C0668-F9E1-F7E2-9B43-B2CF68DEA9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7" name="Elipse 906">
                <a:extLst>
                  <a:ext uri="{FF2B5EF4-FFF2-40B4-BE49-F238E27FC236}">
                    <a16:creationId xmlns:a16="http://schemas.microsoft.com/office/drawing/2014/main" id="{F9098D5B-55FB-A1E5-D42C-9591720E76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8" name="Elipse 907">
                <a:extLst>
                  <a:ext uri="{FF2B5EF4-FFF2-40B4-BE49-F238E27FC236}">
                    <a16:creationId xmlns:a16="http://schemas.microsoft.com/office/drawing/2014/main" id="{F9CBEA6F-B8C8-7E70-C6D4-E28A79DC23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9" name="Elipse 908">
                <a:extLst>
                  <a:ext uri="{FF2B5EF4-FFF2-40B4-BE49-F238E27FC236}">
                    <a16:creationId xmlns:a16="http://schemas.microsoft.com/office/drawing/2014/main" id="{74045EE2-695C-9488-143D-2C717668A9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0" name="Elipse 909">
                <a:extLst>
                  <a:ext uri="{FF2B5EF4-FFF2-40B4-BE49-F238E27FC236}">
                    <a16:creationId xmlns:a16="http://schemas.microsoft.com/office/drawing/2014/main" id="{9B194A85-64AD-A4DE-AFD1-753CDE0987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1" name="Elipse 910">
                <a:extLst>
                  <a:ext uri="{FF2B5EF4-FFF2-40B4-BE49-F238E27FC236}">
                    <a16:creationId xmlns:a16="http://schemas.microsoft.com/office/drawing/2014/main" id="{4EAF251D-FA58-BDB6-6325-BE4CD3AA01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0547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2" name="Elipse 911">
                <a:extLst>
                  <a:ext uri="{FF2B5EF4-FFF2-40B4-BE49-F238E27FC236}">
                    <a16:creationId xmlns:a16="http://schemas.microsoft.com/office/drawing/2014/main" id="{8C8B0760-0E1F-C287-42C3-6EA74D38C2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3" name="Elipse 912">
                <a:extLst>
                  <a:ext uri="{FF2B5EF4-FFF2-40B4-BE49-F238E27FC236}">
                    <a16:creationId xmlns:a16="http://schemas.microsoft.com/office/drawing/2014/main" id="{9CCDDC0A-74F3-A3CD-3C74-DEBD2CB3D1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4" name="Elipse 913">
                <a:extLst>
                  <a:ext uri="{FF2B5EF4-FFF2-40B4-BE49-F238E27FC236}">
                    <a16:creationId xmlns:a16="http://schemas.microsoft.com/office/drawing/2014/main" id="{CF9CB099-90BC-0EA3-FF3A-B18B707486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5" name="Elipse 914">
                <a:extLst>
                  <a:ext uri="{FF2B5EF4-FFF2-40B4-BE49-F238E27FC236}">
                    <a16:creationId xmlns:a16="http://schemas.microsoft.com/office/drawing/2014/main" id="{ECF7823E-22F2-71AB-E99B-FA217A2175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6" name="Elipse 915">
                <a:extLst>
                  <a:ext uri="{FF2B5EF4-FFF2-40B4-BE49-F238E27FC236}">
                    <a16:creationId xmlns:a16="http://schemas.microsoft.com/office/drawing/2014/main" id="{EF2E83EF-8EDE-302A-EF8D-CCA50AAD6B0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7" name="Elipse 916">
                <a:extLst>
                  <a:ext uri="{FF2B5EF4-FFF2-40B4-BE49-F238E27FC236}">
                    <a16:creationId xmlns:a16="http://schemas.microsoft.com/office/drawing/2014/main" id="{ECAC6911-83CC-AAD2-F6ED-9916B9F7F7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8" name="Elipse 917">
                <a:extLst>
                  <a:ext uri="{FF2B5EF4-FFF2-40B4-BE49-F238E27FC236}">
                    <a16:creationId xmlns:a16="http://schemas.microsoft.com/office/drawing/2014/main" id="{9F595654-21CD-E071-3513-A51F4D15627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9" name="Elipse 918">
                <a:extLst>
                  <a:ext uri="{FF2B5EF4-FFF2-40B4-BE49-F238E27FC236}">
                    <a16:creationId xmlns:a16="http://schemas.microsoft.com/office/drawing/2014/main" id="{14084455-C5EA-1296-E2F0-2E5DBD80F7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291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0" name="Elipse 919">
                <a:extLst>
                  <a:ext uri="{FF2B5EF4-FFF2-40B4-BE49-F238E27FC236}">
                    <a16:creationId xmlns:a16="http://schemas.microsoft.com/office/drawing/2014/main" id="{A15831F4-2202-7E67-DA33-EBF08E6F71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1" name="Elipse 920">
                <a:extLst>
                  <a:ext uri="{FF2B5EF4-FFF2-40B4-BE49-F238E27FC236}">
                    <a16:creationId xmlns:a16="http://schemas.microsoft.com/office/drawing/2014/main" id="{F6DF95FC-C7A1-2E50-4275-5A962A6758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2" name="Elipse 921">
                <a:extLst>
                  <a:ext uri="{FF2B5EF4-FFF2-40B4-BE49-F238E27FC236}">
                    <a16:creationId xmlns:a16="http://schemas.microsoft.com/office/drawing/2014/main" id="{202743DE-D062-CBA6-A493-306CEF4073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3" name="Elipse 922">
                <a:extLst>
                  <a:ext uri="{FF2B5EF4-FFF2-40B4-BE49-F238E27FC236}">
                    <a16:creationId xmlns:a16="http://schemas.microsoft.com/office/drawing/2014/main" id="{2D9D3155-9341-C144-672A-EB99C6FB0B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4" name="Elipse 923">
                <a:extLst>
                  <a:ext uri="{FF2B5EF4-FFF2-40B4-BE49-F238E27FC236}">
                    <a16:creationId xmlns:a16="http://schemas.microsoft.com/office/drawing/2014/main" id="{55EF20AE-4E5A-2480-05A8-C015D3701F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5" name="Elipse 924">
                <a:extLst>
                  <a:ext uri="{FF2B5EF4-FFF2-40B4-BE49-F238E27FC236}">
                    <a16:creationId xmlns:a16="http://schemas.microsoft.com/office/drawing/2014/main" id="{01A948E3-736F-EC94-D09A-B6BEDD7D72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6" name="Elipse 925">
                <a:extLst>
                  <a:ext uri="{FF2B5EF4-FFF2-40B4-BE49-F238E27FC236}">
                    <a16:creationId xmlns:a16="http://schemas.microsoft.com/office/drawing/2014/main" id="{B87BA406-6DE8-7EE1-3B3C-B466DB4B8B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7" name="Elipse 926">
                <a:extLst>
                  <a:ext uri="{FF2B5EF4-FFF2-40B4-BE49-F238E27FC236}">
                    <a16:creationId xmlns:a16="http://schemas.microsoft.com/office/drawing/2014/main" id="{AC255D1A-EB3B-9403-371A-91EE47BA33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915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8" name="Elipse 927">
                <a:extLst>
                  <a:ext uri="{FF2B5EF4-FFF2-40B4-BE49-F238E27FC236}">
                    <a16:creationId xmlns:a16="http://schemas.microsoft.com/office/drawing/2014/main" id="{0E1B40B2-461C-5BC8-73E0-36621DACCB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9" name="Elipse 928">
                <a:extLst>
                  <a:ext uri="{FF2B5EF4-FFF2-40B4-BE49-F238E27FC236}">
                    <a16:creationId xmlns:a16="http://schemas.microsoft.com/office/drawing/2014/main" id="{39E541F8-B1C8-2747-1E0D-2D243692ED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0" name="Elipse 929">
                <a:extLst>
                  <a:ext uri="{FF2B5EF4-FFF2-40B4-BE49-F238E27FC236}">
                    <a16:creationId xmlns:a16="http://schemas.microsoft.com/office/drawing/2014/main" id="{F2B4B415-CAE7-9572-40B7-18470E0918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1" name="Elipse 930">
                <a:extLst>
                  <a:ext uri="{FF2B5EF4-FFF2-40B4-BE49-F238E27FC236}">
                    <a16:creationId xmlns:a16="http://schemas.microsoft.com/office/drawing/2014/main" id="{25DD97C1-389B-0257-D45A-E48EF44B01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2" name="Elipse 931">
                <a:extLst>
                  <a:ext uri="{FF2B5EF4-FFF2-40B4-BE49-F238E27FC236}">
                    <a16:creationId xmlns:a16="http://schemas.microsoft.com/office/drawing/2014/main" id="{9D92CBEB-036A-84E0-68E5-1A71BC2DA6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3" name="Elipse 932">
                <a:extLst>
                  <a:ext uri="{FF2B5EF4-FFF2-40B4-BE49-F238E27FC236}">
                    <a16:creationId xmlns:a16="http://schemas.microsoft.com/office/drawing/2014/main" id="{568277B8-7F77-1751-001E-D2F432E6B1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4" name="Elipse 933">
                <a:extLst>
                  <a:ext uri="{FF2B5EF4-FFF2-40B4-BE49-F238E27FC236}">
                    <a16:creationId xmlns:a16="http://schemas.microsoft.com/office/drawing/2014/main" id="{4AF5B0F0-05CA-0311-FE42-1462126F27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4" name="Grupo 813">
              <a:extLst>
                <a:ext uri="{FF2B5EF4-FFF2-40B4-BE49-F238E27FC236}">
                  <a16:creationId xmlns:a16="http://schemas.microsoft.com/office/drawing/2014/main" id="{C1D0A5E2-4EE8-6740-6D5C-D264A6771A20}"/>
                </a:ext>
              </a:extLst>
            </p:cNvPr>
            <p:cNvGrpSpPr/>
            <p:nvPr/>
          </p:nvGrpSpPr>
          <p:grpSpPr>
            <a:xfrm>
              <a:off x="124369" y="4927615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43" name="Elipse 842">
                <a:extLst>
                  <a:ext uri="{FF2B5EF4-FFF2-40B4-BE49-F238E27FC236}">
                    <a16:creationId xmlns:a16="http://schemas.microsoft.com/office/drawing/2014/main" id="{7847332B-8D8B-E428-F902-B8FEC698B8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4" name="Elipse 843">
                <a:extLst>
                  <a:ext uri="{FF2B5EF4-FFF2-40B4-BE49-F238E27FC236}">
                    <a16:creationId xmlns:a16="http://schemas.microsoft.com/office/drawing/2014/main" id="{E870D506-C850-359B-4120-4F98E4495C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5" name="Elipse 844">
                <a:extLst>
                  <a:ext uri="{FF2B5EF4-FFF2-40B4-BE49-F238E27FC236}">
                    <a16:creationId xmlns:a16="http://schemas.microsoft.com/office/drawing/2014/main" id="{851D0648-AB79-4E0A-7579-95C6D44D91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6" name="Elipse 845">
                <a:extLst>
                  <a:ext uri="{FF2B5EF4-FFF2-40B4-BE49-F238E27FC236}">
                    <a16:creationId xmlns:a16="http://schemas.microsoft.com/office/drawing/2014/main" id="{1D3E6BBB-0C34-A21E-A00C-BD420D3E3C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7" name="Elipse 846">
                <a:extLst>
                  <a:ext uri="{FF2B5EF4-FFF2-40B4-BE49-F238E27FC236}">
                    <a16:creationId xmlns:a16="http://schemas.microsoft.com/office/drawing/2014/main" id="{AC2CC496-541B-613A-2257-13FFB7AA66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8" name="Elipse 847">
                <a:extLst>
                  <a:ext uri="{FF2B5EF4-FFF2-40B4-BE49-F238E27FC236}">
                    <a16:creationId xmlns:a16="http://schemas.microsoft.com/office/drawing/2014/main" id="{B20A8AA6-0F9C-B6B3-EB50-43B776521D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9" name="Elipse 848">
                <a:extLst>
                  <a:ext uri="{FF2B5EF4-FFF2-40B4-BE49-F238E27FC236}">
                    <a16:creationId xmlns:a16="http://schemas.microsoft.com/office/drawing/2014/main" id="{343E54A3-4FAC-844E-65FE-47B7B56CDC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0" name="Elipse 849">
                <a:extLst>
                  <a:ext uri="{FF2B5EF4-FFF2-40B4-BE49-F238E27FC236}">
                    <a16:creationId xmlns:a16="http://schemas.microsoft.com/office/drawing/2014/main" id="{B67BE064-6FF5-446D-F556-CE11F29E39A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1" name="Elipse 850">
                <a:extLst>
                  <a:ext uri="{FF2B5EF4-FFF2-40B4-BE49-F238E27FC236}">
                    <a16:creationId xmlns:a16="http://schemas.microsoft.com/office/drawing/2014/main" id="{69B83FCC-1A12-8CF6-8A76-261AE42DE7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5" name="Grupo 814">
              <a:extLst>
                <a:ext uri="{FF2B5EF4-FFF2-40B4-BE49-F238E27FC236}">
                  <a16:creationId xmlns:a16="http://schemas.microsoft.com/office/drawing/2014/main" id="{20B7DB52-9E42-77C3-66C0-1E390A8644AC}"/>
                </a:ext>
              </a:extLst>
            </p:cNvPr>
            <p:cNvGrpSpPr/>
            <p:nvPr/>
          </p:nvGrpSpPr>
          <p:grpSpPr>
            <a:xfrm>
              <a:off x="2497390" y="4924219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34" name="Elipse 833">
                <a:extLst>
                  <a:ext uri="{FF2B5EF4-FFF2-40B4-BE49-F238E27FC236}">
                    <a16:creationId xmlns:a16="http://schemas.microsoft.com/office/drawing/2014/main" id="{6EE1AD9C-0EBD-7EA6-1A9C-CF1CAE97C5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5" name="Elipse 834">
                <a:extLst>
                  <a:ext uri="{FF2B5EF4-FFF2-40B4-BE49-F238E27FC236}">
                    <a16:creationId xmlns:a16="http://schemas.microsoft.com/office/drawing/2014/main" id="{2C1C3437-99CE-ABCA-46AE-0EAFC9B66C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6" name="Elipse 835">
                <a:extLst>
                  <a:ext uri="{FF2B5EF4-FFF2-40B4-BE49-F238E27FC236}">
                    <a16:creationId xmlns:a16="http://schemas.microsoft.com/office/drawing/2014/main" id="{3025BBC8-5CB2-4302-9C40-1C019B4F44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7" name="Elipse 836">
                <a:extLst>
                  <a:ext uri="{FF2B5EF4-FFF2-40B4-BE49-F238E27FC236}">
                    <a16:creationId xmlns:a16="http://schemas.microsoft.com/office/drawing/2014/main" id="{56CDE5C9-4FDA-35DB-DF05-22B77A970C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8" name="Elipse 837">
                <a:extLst>
                  <a:ext uri="{FF2B5EF4-FFF2-40B4-BE49-F238E27FC236}">
                    <a16:creationId xmlns:a16="http://schemas.microsoft.com/office/drawing/2014/main" id="{292FACBA-D8FB-1D5F-46D5-5AD6A4955F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9" name="Elipse 838">
                <a:extLst>
                  <a:ext uri="{FF2B5EF4-FFF2-40B4-BE49-F238E27FC236}">
                    <a16:creationId xmlns:a16="http://schemas.microsoft.com/office/drawing/2014/main" id="{E98CF5D5-16EC-8543-B910-3B8020AD82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0" name="Elipse 839">
                <a:extLst>
                  <a:ext uri="{FF2B5EF4-FFF2-40B4-BE49-F238E27FC236}">
                    <a16:creationId xmlns:a16="http://schemas.microsoft.com/office/drawing/2014/main" id="{5A678088-E84B-2357-505C-5A4D191B1B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1" name="Elipse 840">
                <a:extLst>
                  <a:ext uri="{FF2B5EF4-FFF2-40B4-BE49-F238E27FC236}">
                    <a16:creationId xmlns:a16="http://schemas.microsoft.com/office/drawing/2014/main" id="{82944AF7-5185-9393-1D47-5AF6760ADE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2" name="Elipse 841">
                <a:extLst>
                  <a:ext uri="{FF2B5EF4-FFF2-40B4-BE49-F238E27FC236}">
                    <a16:creationId xmlns:a16="http://schemas.microsoft.com/office/drawing/2014/main" id="{FC7CF946-C75C-5199-BCD7-420BF9B1FE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6" name="Grupo 815">
              <a:extLst>
                <a:ext uri="{FF2B5EF4-FFF2-40B4-BE49-F238E27FC236}">
                  <a16:creationId xmlns:a16="http://schemas.microsoft.com/office/drawing/2014/main" id="{1CB110D1-522D-6E30-E077-A234AD16E737}"/>
                </a:ext>
              </a:extLst>
            </p:cNvPr>
            <p:cNvGrpSpPr/>
            <p:nvPr/>
          </p:nvGrpSpPr>
          <p:grpSpPr>
            <a:xfrm>
              <a:off x="4821426" y="4924219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25" name="Elipse 824">
                <a:extLst>
                  <a:ext uri="{FF2B5EF4-FFF2-40B4-BE49-F238E27FC236}">
                    <a16:creationId xmlns:a16="http://schemas.microsoft.com/office/drawing/2014/main" id="{DE231901-E8AA-D948-DB5C-9ACE76664A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6" name="Elipse 825">
                <a:extLst>
                  <a:ext uri="{FF2B5EF4-FFF2-40B4-BE49-F238E27FC236}">
                    <a16:creationId xmlns:a16="http://schemas.microsoft.com/office/drawing/2014/main" id="{508C49D1-FE55-4AC8-FD50-C4C43369EA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7" name="Elipse 826">
                <a:extLst>
                  <a:ext uri="{FF2B5EF4-FFF2-40B4-BE49-F238E27FC236}">
                    <a16:creationId xmlns:a16="http://schemas.microsoft.com/office/drawing/2014/main" id="{C3AD66C1-CD9D-176F-E4B3-C70393AF8D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8" name="Elipse 827">
                <a:extLst>
                  <a:ext uri="{FF2B5EF4-FFF2-40B4-BE49-F238E27FC236}">
                    <a16:creationId xmlns:a16="http://schemas.microsoft.com/office/drawing/2014/main" id="{AA8CEF5A-DC17-8D04-205F-0F3D4EF2CB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9" name="Elipse 828">
                <a:extLst>
                  <a:ext uri="{FF2B5EF4-FFF2-40B4-BE49-F238E27FC236}">
                    <a16:creationId xmlns:a16="http://schemas.microsoft.com/office/drawing/2014/main" id="{676E259A-0C22-6D2D-85B3-F6D89D3E55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0" name="Elipse 829">
                <a:extLst>
                  <a:ext uri="{FF2B5EF4-FFF2-40B4-BE49-F238E27FC236}">
                    <a16:creationId xmlns:a16="http://schemas.microsoft.com/office/drawing/2014/main" id="{F3EA20E6-A030-503E-4A34-0FC6E05950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1" name="Elipse 830">
                <a:extLst>
                  <a:ext uri="{FF2B5EF4-FFF2-40B4-BE49-F238E27FC236}">
                    <a16:creationId xmlns:a16="http://schemas.microsoft.com/office/drawing/2014/main" id="{FFC7B3B4-368A-C0EE-05CE-3C13CD43D6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2" name="Elipse 831">
                <a:extLst>
                  <a:ext uri="{FF2B5EF4-FFF2-40B4-BE49-F238E27FC236}">
                    <a16:creationId xmlns:a16="http://schemas.microsoft.com/office/drawing/2014/main" id="{133741C4-0F81-79E6-B641-BE625C1688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3" name="Elipse 832">
                <a:extLst>
                  <a:ext uri="{FF2B5EF4-FFF2-40B4-BE49-F238E27FC236}">
                    <a16:creationId xmlns:a16="http://schemas.microsoft.com/office/drawing/2014/main" id="{061E9D76-1F88-DA0B-CA0F-55861F0B80E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sp>
          <p:nvSpPr>
            <p:cNvPr id="817" name="Elipse 816">
              <a:extLst>
                <a:ext uri="{FF2B5EF4-FFF2-40B4-BE49-F238E27FC236}">
                  <a16:creationId xmlns:a16="http://schemas.microsoft.com/office/drawing/2014/main" id="{DCB03A64-6423-3307-67D6-99FDDF51B2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94447" y="4924219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18" name="Elipse 817">
              <a:extLst>
                <a:ext uri="{FF2B5EF4-FFF2-40B4-BE49-F238E27FC236}">
                  <a16:creationId xmlns:a16="http://schemas.microsoft.com/office/drawing/2014/main" id="{19393F9F-FA87-C2FB-1FE2-D8B33B04F1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57667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19" name="Elipse 818">
              <a:extLst>
                <a:ext uri="{FF2B5EF4-FFF2-40B4-BE49-F238E27FC236}">
                  <a16:creationId xmlns:a16="http://schemas.microsoft.com/office/drawing/2014/main" id="{781AD5C4-7593-62BC-B823-BD3B72DF7F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20886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0" name="Elipse 819">
              <a:extLst>
                <a:ext uri="{FF2B5EF4-FFF2-40B4-BE49-F238E27FC236}">
                  <a16:creationId xmlns:a16="http://schemas.microsoft.com/office/drawing/2014/main" id="{664A73AF-87F6-F686-F448-F0302E961A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84105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1" name="Elipse 820">
              <a:extLst>
                <a:ext uri="{FF2B5EF4-FFF2-40B4-BE49-F238E27FC236}">
                  <a16:creationId xmlns:a16="http://schemas.microsoft.com/office/drawing/2014/main" id="{259E7D05-73DA-DA21-06DE-6A6C2E2F20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7324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2" name="Elipse 821">
              <a:extLst>
                <a:ext uri="{FF2B5EF4-FFF2-40B4-BE49-F238E27FC236}">
                  <a16:creationId xmlns:a16="http://schemas.microsoft.com/office/drawing/2014/main" id="{375C842C-30FD-EC9C-9F17-7FBBFAC503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10543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3" name="Elipse 822">
              <a:extLst>
                <a:ext uri="{FF2B5EF4-FFF2-40B4-BE49-F238E27FC236}">
                  <a16:creationId xmlns:a16="http://schemas.microsoft.com/office/drawing/2014/main" id="{76AB6E49-6D6F-763E-8FFF-F4F2FE36F6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73762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4" name="Elipse 823">
              <a:extLst>
                <a:ext uri="{FF2B5EF4-FFF2-40B4-BE49-F238E27FC236}">
                  <a16:creationId xmlns:a16="http://schemas.microsoft.com/office/drawing/2014/main" id="{B95C8757-DDBF-DD13-A716-14C3B01005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36982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</p:grpSp>
      <p:sp>
        <p:nvSpPr>
          <p:cNvPr id="1618" name="Marcador de texto 1617">
            <a:extLst>
              <a:ext uri="{FF2B5EF4-FFF2-40B4-BE49-F238E27FC236}">
                <a16:creationId xmlns:a16="http://schemas.microsoft.com/office/drawing/2014/main" id="{4D9F8A29-FDF6-453D-700E-0C9C6CAC46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06423" y="1642785"/>
            <a:ext cx="3351212" cy="190341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 b="1" i="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SLIDER TITLE</a:t>
            </a:r>
          </a:p>
        </p:txBody>
      </p:sp>
    </p:spTree>
    <p:extLst>
      <p:ext uri="{BB962C8B-B14F-4D97-AF65-F5344CB8AC3E}">
        <p14:creationId xmlns:p14="http://schemas.microsoft.com/office/powerpoint/2010/main" val="1739042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/ 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200000"/>
              </a:lnSpc>
              <a:spcBef>
                <a:spcPts val="0"/>
              </a:spcBef>
              <a:buClr>
                <a:schemeClr val="bg2"/>
              </a:buClr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2pPr>
            <a:lvl3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3pPr>
            <a:lvl4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4pPr>
            <a:lvl5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5pPr>
          </a:lstStyle>
          <a:p>
            <a:pPr lvl="0"/>
            <a:r>
              <a:rPr lang="es-ES" dirty="0"/>
              <a:t>Agenda </a:t>
            </a:r>
            <a:r>
              <a:rPr lang="es-ES" dirty="0" err="1"/>
              <a:t>Item</a:t>
            </a:r>
            <a:r>
              <a:rPr lang="es-ES" dirty="0"/>
              <a:t> </a:t>
            </a:r>
          </a:p>
          <a:p>
            <a:pPr lvl="0"/>
            <a:r>
              <a:rPr lang="es-ES" dirty="0"/>
              <a:t>Text </a:t>
            </a:r>
          </a:p>
          <a:p>
            <a:pPr lvl="0"/>
            <a:r>
              <a:rPr lang="es-ES" dirty="0"/>
              <a:t>Text</a:t>
            </a:r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95115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8137525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722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230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 +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4" name="Marcador de posición de imagen 2">
            <a:extLst>
              <a:ext uri="{FF2B5EF4-FFF2-40B4-BE49-F238E27FC236}">
                <a16:creationId xmlns:a16="http://schemas.microsoft.com/office/drawing/2014/main" id="{FF68308D-64DD-C282-250E-4EB13DF7C4D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460500"/>
            <a:ext cx="8137525" cy="3200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700638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posición de imagen 2">
            <a:extLst>
              <a:ext uri="{FF2B5EF4-FFF2-40B4-BE49-F238E27FC236}">
                <a16:creationId xmlns:a16="http://schemas.microsoft.com/office/drawing/2014/main" id="{22251B5E-07A6-FFD7-2543-123AE4EE667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121710"/>
            <a:ext cx="8137525" cy="35391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806211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8137525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74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008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E3525EA9-5589-368C-3391-935E0F1B9E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23000" t="13515" r="30664" b="10844"/>
          <a:stretch/>
        </p:blipFill>
        <p:spPr>
          <a:xfrm>
            <a:off x="547411" y="4766661"/>
            <a:ext cx="171289" cy="27962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21126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TITLE</a:t>
            </a:r>
            <a:endParaRPr lang="en-US" dirty="0"/>
          </a:p>
        </p:txBody>
      </p:sp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40F8D73-C8B0-D247-2D53-7FDD440103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20715" t="35540" r="20112" b="48320"/>
          <a:stretch/>
        </p:blipFill>
        <p:spPr>
          <a:xfrm>
            <a:off x="7704835" y="575612"/>
            <a:ext cx="925653" cy="19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15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06" r:id="rId2"/>
    <p:sldLayoutId id="2147483707" r:id="rId3"/>
    <p:sldLayoutId id="2147483708" r:id="rId4"/>
    <p:sldLayoutId id="2147483709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tx2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pic>
        <p:nvPicPr>
          <p:cNvPr id="14" name="Picture 21" descr="Logo&#10;&#10;Description automatically generated">
            <a:extLst>
              <a:ext uri="{FF2B5EF4-FFF2-40B4-BE49-F238E27FC236}">
                <a16:creationId xmlns:a16="http://schemas.microsoft.com/office/drawing/2014/main" id="{FE5BE9A2-995D-28D6-0C42-A4868063992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73187" y="133301"/>
            <a:ext cx="1591636" cy="1229899"/>
          </a:xfrm>
          <a:prstGeom prst="rect">
            <a:avLst/>
          </a:prstGeom>
        </p:spPr>
      </p:pic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TITLE</a:t>
            </a:r>
            <a:endParaRPr lang="en-US" dirty="0"/>
          </a:p>
        </p:txBody>
      </p:sp>
      <p:pic>
        <p:nvPicPr>
          <p:cNvPr id="23" name="Imagen 22" descr="Icono&#10;&#10;Descripción generada automáticamente">
            <a:extLst>
              <a:ext uri="{FF2B5EF4-FFF2-40B4-BE49-F238E27FC236}">
                <a16:creationId xmlns:a16="http://schemas.microsoft.com/office/drawing/2014/main" id="{D3C79C86-1EC1-5E01-4A98-CEB1ACC1C6C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1962" y="4719881"/>
            <a:ext cx="366713" cy="36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1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4" r:id="rId2"/>
    <p:sldLayoutId id="2147483702" r:id="rId3"/>
    <p:sldLayoutId id="2147483703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bg1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0107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24" r:id="rId2"/>
    <p:sldLayoutId id="2147483725" r:id="rId3"/>
    <p:sldLayoutId id="2147483739" r:id="rId4"/>
    <p:sldLayoutId id="2147483740" r:id="rId5"/>
    <p:sldLayoutId id="2147483741" r:id="rId6"/>
    <p:sldLayoutId id="2147483742" r:id="rId7"/>
    <p:sldLayoutId id="2147483726" r:id="rId8"/>
    <p:sldLayoutId id="2147483711" r:id="rId9"/>
  </p:sldLayoutIdLst>
  <p:hf hdr="0" ft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kumimoji="0" lang="en-US" sz="2400" b="1" i="0" u="none" strike="noStrike" kern="0" cap="none" spc="0" normalizeH="0" baseline="0" dirty="0">
          <a:ln>
            <a:noFill/>
          </a:ln>
          <a:solidFill>
            <a:srgbClr val="211261"/>
          </a:solidFill>
          <a:effectLst/>
          <a:uLnTx/>
          <a:uFillTx/>
          <a:latin typeface="Sofia Pro" panose="020B0000000000000000" pitchFamily="34" charset="77"/>
          <a:ea typeface="+mn-ea"/>
          <a:cs typeface="Gordita" pitchFamily="2" charset="77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49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99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99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orient="horz" pos="305">
          <p15:clr>
            <a:srgbClr val="F26B43"/>
          </p15:clr>
        </p15:guide>
        <p15:guide id="4" orient="horz" pos="2936">
          <p15:clr>
            <a:srgbClr val="F26B43"/>
          </p15:clr>
        </p15:guide>
        <p15:guide id="5" pos="5443">
          <p15:clr>
            <a:srgbClr val="F26B43"/>
          </p15:clr>
        </p15:guide>
        <p15:guide id="6" pos="272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E3525EA9-5589-368C-3391-935E0F1B9E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23000" t="13515" r="30664" b="10844"/>
          <a:stretch/>
        </p:blipFill>
        <p:spPr>
          <a:xfrm>
            <a:off x="547411" y="4766661"/>
            <a:ext cx="171289" cy="27962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21126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TITLE</a:t>
            </a:r>
            <a:endParaRPr lang="en-US" dirty="0"/>
          </a:p>
        </p:txBody>
      </p:sp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40F8D73-C8B0-D247-2D53-7FDD440103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20715" t="35540" r="20112" b="48320"/>
          <a:stretch/>
        </p:blipFill>
        <p:spPr>
          <a:xfrm>
            <a:off x="7704835" y="575612"/>
            <a:ext cx="925653" cy="19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582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4" r:id="rId2"/>
    <p:sldLayoutId id="2147483733" r:id="rId3"/>
    <p:sldLayoutId id="214748373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tx2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apps.acgme-i.org/ads/Public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mp.org/match-data/2024/08/charting-outcomes-program-director-survey-results-main-residency-match/" TargetMode="External"/><Relationship Id="rId2" Type="http://schemas.openxmlformats.org/officeDocument/2006/relationships/hyperlink" Target="https://apps.acgme-i.org/ads/Public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aamc.org/cim/explore-options/specialty-profiles" TargetMode="External"/><Relationship Id="rId5" Type="http://schemas.openxmlformats.org/officeDocument/2006/relationships/hyperlink" Target="https://students-residents.aamc.org/applying-residencies-eras/program-signaling-2025-myeras-application-season" TargetMode="External"/><Relationship Id="rId4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rmp.org/match-data/2024/08/charting-outcomes-program-director-survey-results-main-residency-match/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mp.org/match-data/2024/08/charting-outcomes-program-director-survey-results-main-residency-match/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mp.org/match-data/2024/08/charting-outcomes-program-director-survey-results-main-residency-match/" TargetMode="Externa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nrmp.org/match-data/2024/08/charting-outcomes-program-director-survey-results-main-residency-match/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n-aconp.org/" TargetMode="External"/><Relationship Id="rId7" Type="http://schemas.openxmlformats.org/officeDocument/2006/relationships/hyperlink" Target="https://myana.org/education/ana-ascend/" TargetMode="External"/><Relationship Id="rId2" Type="http://schemas.openxmlformats.org/officeDocument/2006/relationships/hyperlink" Target="https://www.aamc.org/cim/explore-options/specialty-profiles/neurology#overview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myana.org/education/ana-futures-program/" TargetMode="External"/><Relationship Id="rId5" Type="http://schemas.openxmlformats.org/officeDocument/2006/relationships/hyperlink" Target="https://www.aan.com/tools-resources/medical-students" TargetMode="External"/><Relationship Id="rId4" Type="http://schemas.openxmlformats.org/officeDocument/2006/relationships/hyperlink" Target="https://www.aan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8173C92-3B70-29D9-2EB1-E26188A804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pPr algn="ctr"/>
            <a:r>
              <a:rPr lang="en-US" sz="3300" b="0" dirty="0">
                <a:latin typeface="Urbanist ExtraBold"/>
              </a:rPr>
              <a:t>Neurology</a:t>
            </a:r>
            <a:endParaRPr lang="en-US" dirty="0"/>
          </a:p>
          <a:p>
            <a:pPr algn="ctr"/>
            <a:endParaRPr lang="en-US" sz="3300" dirty="0">
              <a:solidFill>
                <a:srgbClr val="FFFFFF"/>
              </a:solidFill>
              <a:latin typeface="Urbanist ExtraBold"/>
              <a:ea typeface="Urbanist" panose="020B0A04040200000203" pitchFamily="34" charset="0"/>
              <a:cs typeface="Urbanist" panose="020B0A04040200000203" pitchFamily="34" charset="0"/>
            </a:endParaRPr>
          </a:p>
          <a:p>
            <a:pPr algn="ctr"/>
            <a:endParaRPr lang="en-US" sz="3300" dirty="0">
              <a:solidFill>
                <a:srgbClr val="FFFFFF"/>
              </a:solidFill>
              <a:latin typeface="Urbanist ExtraBold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775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C2A1EC-12F8-64B8-ACE3-6D95018CEE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08668" y="575453"/>
            <a:ext cx="5062095" cy="461665"/>
          </a:xfrm>
        </p:spPr>
        <p:txBody>
          <a:bodyPr lIns="91440" tIns="45720" rIns="91440" bIns="45720" anchor="t">
            <a:noAutofit/>
          </a:bodyPr>
          <a:lstStyle/>
          <a:p>
            <a:pPr algn="l">
              <a:spcBef>
                <a:spcPts val="850"/>
              </a:spcBef>
            </a:pP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Neurological surgeons are specialized physicians who diagnose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and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treat conditions affecting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the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central and peripheral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nervous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 systems, including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the brain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and spinal cord. Their work encompasses a wide range of disorders, from brain tumors and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spinal cord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 injuries to epilepsy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and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Parkinson's disease. These surgeons undergo extensive training, typically completing medical school followed by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residency in neurological surgery, which may last around six to eight years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.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Neurological surgeons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possess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 deep understanding of neuroanatomy and utilize advanced surgical techniques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,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such as microsurgery and </a:t>
            </a:r>
            <a:r>
              <a:rPr lang="en-US" sz="1600" b="0" dirty="0" err="1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neuroendoscopy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,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to perform intricate procedures with precision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and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minimize damage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to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surrounding tissues. </a:t>
            </a:r>
            <a:endParaRPr lang="en-US" sz="1600">
              <a:latin typeface="Urbanist"/>
            </a:endParaRPr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2F84C62-524D-EE02-A8CF-F9E8CE4627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08245" y="100938"/>
            <a:ext cx="5145064" cy="1636713"/>
          </a:xfrm>
          <a:prstGeom prst="rect">
            <a:avLst/>
          </a:prstGeom>
          <a:ln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l"/>
            <a:r>
              <a:rPr lang="en-US" sz="2200" b="1">
                <a:solidFill>
                  <a:srgbClr val="211261"/>
                </a:solidFill>
                <a:latin typeface="Urbanist"/>
                <a:ea typeface="+mn-lt"/>
                <a:cs typeface="Calibri"/>
              </a:rPr>
              <a:t>Neurology </a:t>
            </a:r>
            <a:r>
              <a:rPr lang="en-US" sz="2200" b="1">
                <a:solidFill>
                  <a:srgbClr val="211261"/>
                </a:solidFill>
                <a:latin typeface="Urbanist"/>
                <a:cs typeface="Calibri"/>
              </a:rPr>
              <a:t>Overview</a:t>
            </a:r>
            <a:endParaRPr lang="en-US" b="1">
              <a:solidFill>
                <a:srgbClr val="211261"/>
              </a:solidFill>
              <a:latin typeface="Urbanist"/>
              <a:cs typeface="Calibri"/>
            </a:endParaRPr>
          </a:p>
          <a:p>
            <a:endParaRPr lang="en-US" b="1" dirty="0">
              <a:solidFill>
                <a:srgbClr val="211261"/>
              </a:solidFill>
              <a:latin typeface="Urbanist"/>
              <a:cs typeface="Calibri"/>
            </a:endParaRPr>
          </a:p>
          <a:p>
            <a:endParaRPr lang="en-US" b="1" dirty="0">
              <a:solidFill>
                <a:srgbClr val="211261"/>
              </a:solidFill>
              <a:latin typeface="Urbanist"/>
              <a:cs typeface="Calibri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23A8CC3-710A-8BC1-BE61-C76887B711C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B28AAA-B651-9E6B-857B-C9BC07779617}"/>
              </a:ext>
            </a:extLst>
          </p:cNvPr>
          <p:cNvSpPr txBox="1"/>
          <p:nvPr/>
        </p:nvSpPr>
        <p:spPr>
          <a:xfrm>
            <a:off x="3809338" y="4019414"/>
            <a:ext cx="453947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b="1" dirty="0">
                <a:latin typeface="Urbanist"/>
              </a:rPr>
              <a:t>Sources</a:t>
            </a:r>
            <a:endParaRPr lang="en-US" sz="800" dirty="0">
              <a:latin typeface="Urbanist"/>
            </a:endParaRPr>
          </a:p>
          <a:p>
            <a:r>
              <a:rPr lang="en-US" sz="800" dirty="0">
                <a:latin typeface="Urbanist"/>
              </a:rPr>
              <a:t>Wheeler, N., &amp; London, Z. N. (2015). Neurology. In J. W. Kung, P. M. Bishop, P. J. </a:t>
            </a:r>
            <a:r>
              <a:rPr lang="en-US" sz="800" err="1">
                <a:latin typeface="Urbanist"/>
              </a:rPr>
              <a:t>Slanetz</a:t>
            </a:r>
            <a:r>
              <a:rPr lang="en-US" sz="800" dirty="0">
                <a:latin typeface="Urbanist"/>
              </a:rPr>
              <a:t>, &amp; R. L. Eisenberg (Eds.), </a:t>
            </a:r>
            <a:r>
              <a:rPr lang="en-US" sz="800" i="1" dirty="0">
                <a:latin typeface="Urbanist"/>
              </a:rPr>
              <a:t>Tips for the residency match: What program directors are really looking for </a:t>
            </a:r>
            <a:r>
              <a:rPr lang="en-US" sz="800" dirty="0">
                <a:latin typeface="Urbanist"/>
              </a:rPr>
              <a:t>(pp. 81-87). Malden: Wiley Blackwell.  ​</a:t>
            </a:r>
          </a:p>
          <a:p>
            <a:endParaRPr lang="en-US" sz="800" dirty="0">
              <a:latin typeface="Urbanist"/>
            </a:endParaRPr>
          </a:p>
          <a:p>
            <a:r>
              <a:rPr lang="en-US" sz="800" err="1">
                <a:latin typeface="Urbanist"/>
              </a:rPr>
              <a:t>Zabiega</a:t>
            </a:r>
            <a:r>
              <a:rPr lang="en-US" sz="800" dirty="0">
                <a:latin typeface="Urbanist"/>
              </a:rPr>
              <a:t>, T. (2019). Neurology. In B. S. Freeman (Ed.), </a:t>
            </a:r>
            <a:r>
              <a:rPr lang="en-US" sz="800" i="1" dirty="0">
                <a:latin typeface="Urbanist"/>
              </a:rPr>
              <a:t>The ultimate guide to choosing a medical specialty</a:t>
            </a:r>
            <a:r>
              <a:rPr lang="en-US" sz="800" dirty="0">
                <a:latin typeface="Urbanist"/>
              </a:rPr>
              <a:t> (4 ed., pp. 279-292). New York: McGraw Hill. </a:t>
            </a:r>
            <a:endParaRPr lang="en-US" sz="800">
              <a:latin typeface="Urbanist"/>
            </a:endParaRPr>
          </a:p>
        </p:txBody>
      </p:sp>
    </p:spTree>
    <p:extLst>
      <p:ext uri="{BB962C8B-B14F-4D97-AF65-F5344CB8AC3E}">
        <p14:creationId xmlns:p14="http://schemas.microsoft.com/office/powerpoint/2010/main" val="2118953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CE4972-81FE-C487-0D7C-6A59079E98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55508" y="2331218"/>
            <a:ext cx="7744107" cy="883547"/>
          </a:xfrm>
        </p:spPr>
        <p:txBody>
          <a:bodyPr lIns="91440" tIns="45720" rIns="91440" bIns="45720" anchor="ctr"/>
          <a:lstStyle/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600" b="0">
                <a:latin typeface="Urbanist"/>
                <a:cs typeface="Arial"/>
              </a:rPr>
              <a:t>Clinical Neurophysiology</a:t>
            </a:r>
            <a:endParaRPr lang="en-US" sz="1600" b="0" dirty="0">
              <a:latin typeface="Urbanist"/>
              <a:cs typeface="Arial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600" b="0">
                <a:latin typeface="Urbanist"/>
                <a:cs typeface="Arial"/>
              </a:rPr>
              <a:t>Epilepsy</a:t>
            </a:r>
            <a:endParaRPr lang="en-US" sz="1600" b="0" dirty="0">
              <a:latin typeface="Urbanist"/>
              <a:cs typeface="Arial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600" b="0" dirty="0">
                <a:latin typeface="Urbanist"/>
                <a:cs typeface="Arial"/>
              </a:rPr>
              <a:t>Neurocritical Care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600" b="0" err="1">
                <a:latin typeface="Urbanist"/>
                <a:cs typeface="Arial"/>
              </a:rPr>
              <a:t>Neuroendovascular</a:t>
            </a:r>
            <a:r>
              <a:rPr lang="en-US" sz="1600" b="0" dirty="0">
                <a:latin typeface="Urbanist"/>
                <a:cs typeface="Arial"/>
              </a:rPr>
              <a:t> Intervention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600" b="0" dirty="0">
                <a:latin typeface="Urbanist"/>
                <a:cs typeface="Arial"/>
              </a:rPr>
              <a:t>Neurodevelopmental Disabilities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600" b="0" dirty="0">
                <a:latin typeface="Urbanist"/>
                <a:cs typeface="Arial"/>
              </a:rPr>
              <a:t>Neuromuscular Medicine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600" b="0" dirty="0">
                <a:latin typeface="Urbanist"/>
                <a:cs typeface="Arial"/>
              </a:rPr>
              <a:t>Vascular Neurology</a:t>
            </a:r>
          </a:p>
          <a:p>
            <a:endParaRPr lang="en-US" sz="1600" b="0" dirty="0">
              <a:latin typeface="Urbanist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B2E0B4-9A21-3A5A-6704-5395A65EFE41}"/>
              </a:ext>
            </a:extLst>
          </p:cNvPr>
          <p:cNvSpPr txBox="1"/>
          <p:nvPr/>
        </p:nvSpPr>
        <p:spPr>
          <a:xfrm>
            <a:off x="2281314" y="4099857"/>
            <a:ext cx="2743200" cy="5309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50" b="1" dirty="0">
                <a:solidFill>
                  <a:schemeClr val="bg1"/>
                </a:solidFill>
                <a:latin typeface="Urbanist"/>
                <a:cs typeface="Segoe UI"/>
              </a:rPr>
              <a:t>Source</a:t>
            </a:r>
            <a:r>
              <a:rPr lang="en-US" sz="950" dirty="0">
                <a:solidFill>
                  <a:schemeClr val="bg1"/>
                </a:solidFill>
                <a:latin typeface="Urbanist"/>
                <a:cs typeface="Segoe UI"/>
              </a:rPr>
              <a:t>​</a:t>
            </a:r>
          </a:p>
          <a:p>
            <a:r>
              <a:rPr lang="en-US" sz="950" u="sng" dirty="0">
                <a:solidFill>
                  <a:schemeClr val="bg1"/>
                </a:solidFill>
                <a:latin typeface="Urbanist"/>
                <a:cs typeface="Segoe U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Accreditation Council for Graduate Medical Education (ACGME)</a:t>
            </a:r>
            <a:endParaRPr lang="en-US" sz="950" u="sng" dirty="0">
              <a:solidFill>
                <a:schemeClr val="bg1"/>
              </a:solidFill>
              <a:latin typeface="Urbanist"/>
              <a:cs typeface="Segoe U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8C5B44-876B-D5D3-F3E0-EC25D0DEE8AA}"/>
              </a:ext>
            </a:extLst>
          </p:cNvPr>
          <p:cNvSpPr txBox="1"/>
          <p:nvPr/>
        </p:nvSpPr>
        <p:spPr>
          <a:xfrm>
            <a:off x="1653789" y="764549"/>
            <a:ext cx="7556209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Urbanist"/>
                <a:cs typeface="Segoe UI"/>
              </a:rPr>
              <a:t>​</a:t>
            </a:r>
            <a:r>
              <a:rPr lang="en-US" sz="2800" b="1" dirty="0">
                <a:solidFill>
                  <a:schemeClr val="bg1"/>
                </a:solidFill>
                <a:latin typeface="Urbanist"/>
                <a:ea typeface="+mn-lt"/>
                <a:cs typeface="+mn-lt"/>
              </a:rPr>
              <a:t>Neurology </a:t>
            </a:r>
            <a:r>
              <a:rPr lang="en-US" sz="2800" b="1" dirty="0">
                <a:solidFill>
                  <a:schemeClr val="bg1"/>
                </a:solidFill>
                <a:latin typeface="Urbanist"/>
                <a:cs typeface="Segoe UI"/>
              </a:rPr>
              <a:t>Subspecialties</a:t>
            </a:r>
          </a:p>
        </p:txBody>
      </p:sp>
    </p:spTree>
    <p:extLst>
      <p:ext uri="{BB962C8B-B14F-4D97-AF65-F5344CB8AC3E}">
        <p14:creationId xmlns:p14="http://schemas.microsoft.com/office/powerpoint/2010/main" val="476093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>
                <a:solidFill>
                  <a:srgbClr val="211261"/>
                </a:solidFill>
                <a:latin typeface="Urbanist"/>
              </a:rPr>
              <a:t>Neurology Data</a:t>
            </a:r>
            <a:r>
              <a:rPr lang="en-US" sz="2400" i="0" u="none" strike="noStrike" dirty="0">
                <a:solidFill>
                  <a:srgbClr val="211261"/>
                </a:solidFill>
                <a:effectLst/>
                <a:latin typeface="Urbanist"/>
              </a:rPr>
              <a:t> Overview</a:t>
            </a:r>
            <a:r>
              <a:rPr lang="en-US" sz="2400" i="0" dirty="0">
                <a:solidFill>
                  <a:srgbClr val="211261"/>
                </a:solidFill>
                <a:effectLst/>
                <a:latin typeface="Urbanist"/>
              </a:rPr>
              <a:t>​</a:t>
            </a:r>
            <a:endParaRPr lang="en-US" sz="2400" dirty="0">
              <a:solidFill>
                <a:srgbClr val="211261"/>
              </a:solidFill>
              <a:latin typeface="Urbanist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61C583D-4AE9-E489-FD84-B5873AB0ED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7753288"/>
              </p:ext>
            </p:extLst>
          </p:nvPr>
        </p:nvGraphicFramePr>
        <p:xfrm>
          <a:off x="431946" y="1014079"/>
          <a:ext cx="5176082" cy="347170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332729">
                  <a:extLst>
                    <a:ext uri="{9D8B030D-6E8A-4147-A177-3AD203B41FA5}">
                      <a16:colId xmlns:a16="http://schemas.microsoft.com/office/drawing/2014/main" val="3446721703"/>
                    </a:ext>
                  </a:extLst>
                </a:gridCol>
                <a:gridCol w="843353">
                  <a:extLst>
                    <a:ext uri="{9D8B030D-6E8A-4147-A177-3AD203B41FA5}">
                      <a16:colId xmlns:a16="http://schemas.microsoft.com/office/drawing/2014/main" val="1584582073"/>
                    </a:ext>
                  </a:extLst>
                </a:gridCol>
              </a:tblGrid>
              <a:tr h="24283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Number of Accredited Residency Programs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1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183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6686599"/>
                  </a:ext>
                </a:extLst>
              </a:tr>
              <a:tr h="24283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Percentage of Programs Often Interviewing DOs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2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73%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8557857"/>
                  </a:ext>
                </a:extLst>
              </a:tr>
              <a:tr h="24283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Typical Length of Residency Training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4 Years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1899423"/>
                  </a:ext>
                </a:extLst>
              </a:tr>
              <a:tr h="272142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Preliminary Year Required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Yes*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6434692"/>
                  </a:ext>
                </a:extLst>
              </a:tr>
              <a:tr h="24283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COMLEX Level 2 CE Score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551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6039999"/>
                  </a:ext>
                </a:extLst>
              </a:tr>
              <a:tr h="24283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USMLE Step 2 Score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245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1808033"/>
                  </a:ext>
                </a:extLst>
              </a:tr>
              <a:tr h="24283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Program Signals (2024/2025 Application Cycle)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4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8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6831203"/>
                  </a:ext>
                </a:extLst>
              </a:tr>
              <a:tr h="24283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Research Experience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2.4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7932251"/>
                  </a:ext>
                </a:extLst>
              </a:tr>
              <a:tr h="24283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Publications, Presentations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2.6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8576318"/>
                  </a:ext>
                </a:extLst>
              </a:tr>
              <a:tr h="24283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Number of Work Experiences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1.9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5731152"/>
                  </a:ext>
                </a:extLst>
              </a:tr>
              <a:tr h="24283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Number of Volunteer Experiences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4.0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8689073"/>
                  </a:ext>
                </a:extLst>
              </a:tr>
              <a:tr h="24283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Average Hours Worked Per Week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5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50.8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7771216"/>
                  </a:ext>
                </a:extLst>
              </a:tr>
              <a:tr h="24283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Median Salary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5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$295,000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36314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AAC4B44-CBEA-3E93-017D-2FC611F504A9}"/>
              </a:ext>
            </a:extLst>
          </p:cNvPr>
          <p:cNvSpPr txBox="1"/>
          <p:nvPr/>
        </p:nvSpPr>
        <p:spPr>
          <a:xfrm>
            <a:off x="6006790" y="3041828"/>
            <a:ext cx="2220099" cy="86177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/>
            <a:r>
              <a:rPr lang="en-US" sz="900" dirty="0">
                <a:latin typeface="Urbanist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r>
              <a:rPr lang="en-US" sz="1000" b="1" dirty="0">
                <a:latin typeface="Segoe UI"/>
                <a:ea typeface="Urbanist" panose="020B0A04040200000203" pitchFamily="34" charset="0"/>
                <a:cs typeface="Segoe UI"/>
              </a:rPr>
              <a:t>Note</a:t>
            </a:r>
            <a:r>
              <a:rPr lang="en-US" sz="1000" dirty="0">
                <a:latin typeface="Segoe UI"/>
                <a:ea typeface="Urbanist" panose="020B0A04040200000203" pitchFamily="34" charset="0"/>
                <a:cs typeface="Segoe UI"/>
              </a:rPr>
              <a:t> </a:t>
            </a:r>
          </a:p>
          <a:p>
            <a:r>
              <a:rPr lang="en-US" sz="1000" dirty="0">
                <a:latin typeface="Segoe UI"/>
                <a:ea typeface="Urbanist" panose="020B0A04040200000203" pitchFamily="34" charset="0"/>
                <a:cs typeface="Segoe UI"/>
              </a:rPr>
              <a:t>*Some neurology programs require a preliminary year (advanced programs), while others do not (categorical programs).</a:t>
            </a:r>
            <a:endParaRPr lang="en-US" sz="900" dirty="0">
              <a:latin typeface="Urbanist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C32F80-F160-91B8-41C9-729BF946F556}"/>
              </a:ext>
            </a:extLst>
          </p:cNvPr>
          <p:cNvSpPr txBox="1"/>
          <p:nvPr/>
        </p:nvSpPr>
        <p:spPr>
          <a:xfrm>
            <a:off x="6006790" y="1087597"/>
            <a:ext cx="2632818" cy="15542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950" b="1" dirty="0">
                <a:solidFill>
                  <a:srgbClr val="595959"/>
                </a:solidFill>
                <a:latin typeface="Avenir Book"/>
                <a:cs typeface="Arial"/>
              </a:rPr>
              <a:t>Sources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2"/>
              </a:rPr>
              <a:t>Accreditation Council for Graduate Medical Education (ACGME)</a:t>
            </a:r>
            <a:r>
              <a:rPr lang="en-US" sz="950" dirty="0"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3"/>
              </a:rPr>
              <a:t>Results of the 2024 NRMP Program Director Survey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4"/>
              </a:rPr>
              <a:t>Charting Outcomes in the Match: Senior Students of U.S. DO Medical Schools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0563C1"/>
                </a:solidFill>
                <a:latin typeface="Avenir Book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ERAS Application and Program Signaling for </a:t>
            </a:r>
            <a:r>
              <a:rPr lang="en-US" sz="950" u="sng" dirty="0">
                <a:solidFill>
                  <a:srgbClr val="3063C2"/>
                </a:solidFill>
                <a:latin typeface="Avenir Book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2024-2</a:t>
            </a:r>
            <a:r>
              <a:rPr lang="en-US" sz="950" u="sng" dirty="0">
                <a:solidFill>
                  <a:srgbClr val="3063C2"/>
                </a:solidFill>
                <a:latin typeface="Avenir Book"/>
                <a:cs typeface="Arial"/>
              </a:rPr>
              <a:t>025</a:t>
            </a:r>
            <a:endParaRPr lang="en-US" sz="950" dirty="0">
              <a:solidFill>
                <a:srgbClr val="3063C2"/>
              </a:solidFill>
              <a:latin typeface="Avenir Book"/>
              <a:cs typeface="Arial"/>
            </a:endParaRP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6"/>
              </a:rPr>
              <a:t>Careers in Medicine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766529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Top Factors Considered by Program Directors for Choosing Interviewees</a:t>
            </a:r>
            <a:r>
              <a:rPr lang="en-US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0900104-A19A-0FD1-41AA-B3AD8B6483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3235" y="1011735"/>
            <a:ext cx="3978759" cy="3539190"/>
          </a:xfrm>
        </p:spPr>
        <p:txBody>
          <a:bodyPr lIns="91440" tIns="45720" rIns="91440" bIns="45720" anchor="t"/>
          <a:lstStyle/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USMLE Step 1 pass (94%)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MSPE/Dean's Letter (94%)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Letters of recommendation in the specialty (90%)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Any failed attempt in USMLE (87%)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USMLE Step 2 CK score (84%)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Perceived commitment to specialty (84%)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Personal Statement (77%)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Any failed attempt in COMLEX (74%)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Geographic preferences (71%)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History of having overcome significant obstacles (68%)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Grades in required clerkships (65%)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FF8B02-5F09-9E80-6403-F28E934C92E2}"/>
              </a:ext>
            </a:extLst>
          </p:cNvPr>
          <p:cNvSpPr txBox="1"/>
          <p:nvPr/>
        </p:nvSpPr>
        <p:spPr>
          <a:xfrm>
            <a:off x="460919" y="4419461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</a:p>
          <a:p>
            <a:pPr algn="l" rtl="0" fontAlgn="base"/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2"/>
              </a:rPr>
              <a:t>Results of the 2024 NRMP Program Director Survey</a:t>
            </a:r>
            <a:endParaRPr lang="en-US" sz="800" b="0" i="0" dirty="0">
              <a:solidFill>
                <a:srgbClr val="000000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6" name="Marcador de texto 4">
            <a:extLst>
              <a:ext uri="{FF2B5EF4-FFF2-40B4-BE49-F238E27FC236}">
                <a16:creationId xmlns:a16="http://schemas.microsoft.com/office/drawing/2014/main" id="{F8F09800-7F0D-5C40-4456-474CFCB25511}"/>
              </a:ext>
            </a:extLst>
          </p:cNvPr>
          <p:cNvSpPr txBox="1">
            <a:spLocks/>
          </p:cNvSpPr>
          <p:nvPr/>
        </p:nvSpPr>
        <p:spPr>
          <a:xfrm>
            <a:off x="4662005" y="1011735"/>
            <a:ext cx="4318443" cy="353919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1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1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5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5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Evidence of continuous medical education without gaps (65%)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Class ranking/quartile (65%)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Grades in clerkship in desired specialty (61%)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Diversity characteristics (61%)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COMLEX Level 1 pass (61%)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Evidence of professionalism and ethics (61%)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Personal prior knowledge of the applicant (58%)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Other life experience (58%)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Leadership qualities (58%)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Consistency of grades (58%)</a:t>
            </a:r>
          </a:p>
        </p:txBody>
      </p:sp>
    </p:spTree>
    <p:extLst>
      <p:ext uri="{BB962C8B-B14F-4D97-AF65-F5344CB8AC3E}">
        <p14:creationId xmlns:p14="http://schemas.microsoft.com/office/powerpoint/2010/main" val="1028854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272" y="209897"/>
            <a:ext cx="7012800" cy="410400"/>
          </a:xfrm>
        </p:spPr>
        <p:txBody>
          <a:bodyPr>
            <a:noAutofit/>
          </a:bodyPr>
          <a:lstStyle/>
          <a:p>
            <a:r>
              <a:rPr lang="fr-FR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COMLEX </a:t>
            </a:r>
            <a:r>
              <a:rPr lang="fr-FR" sz="1800" i="0" u="none" strike="noStrike" dirty="0" err="1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Level</a:t>
            </a:r>
            <a:r>
              <a:rPr lang="fr-FR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 2 CE Score Ranges (2024)</a:t>
            </a:r>
            <a:r>
              <a:rPr lang="fr-FR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5F6A324-F755-19CC-876A-91901668C0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2277553"/>
              </p:ext>
            </p:extLst>
          </p:nvPr>
        </p:nvGraphicFramePr>
        <p:xfrm>
          <a:off x="275015" y="635965"/>
          <a:ext cx="8274141" cy="3975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D99DDBB-71F3-8E25-FA3B-C0A2BDA5C0EF}"/>
              </a:ext>
            </a:extLst>
          </p:cNvPr>
          <p:cNvSpPr txBox="1"/>
          <p:nvPr/>
        </p:nvSpPr>
        <p:spPr>
          <a:xfrm>
            <a:off x="460919" y="4419461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</a:p>
          <a:p>
            <a:pPr algn="l" rtl="0" fontAlgn="base"/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3"/>
              </a:rPr>
              <a:t>Results of the 2024 NRMP Program Director Survey</a:t>
            </a:r>
            <a:endParaRPr lang="en-US" sz="800" b="0" i="0" dirty="0">
              <a:solidFill>
                <a:srgbClr val="000000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859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105" y="405617"/>
            <a:ext cx="7012800" cy="410400"/>
          </a:xfrm>
        </p:spPr>
        <p:txBody>
          <a:bodyPr>
            <a:noAutofit/>
          </a:bodyPr>
          <a:lstStyle/>
          <a:p>
            <a:r>
              <a:rPr lang="en-US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USMLE Step 2 CK Score Ranges (2024)</a:t>
            </a:r>
            <a:r>
              <a:rPr lang="en-US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9EDCCC1-89B5-78D2-F2A9-F098CE0366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5107964"/>
              </p:ext>
            </p:extLst>
          </p:nvPr>
        </p:nvGraphicFramePr>
        <p:xfrm>
          <a:off x="369377" y="912703"/>
          <a:ext cx="8477814" cy="35960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236DBC0-6F95-54CA-9695-261E70CE4B98}"/>
              </a:ext>
            </a:extLst>
          </p:cNvPr>
          <p:cNvSpPr txBox="1"/>
          <p:nvPr/>
        </p:nvSpPr>
        <p:spPr>
          <a:xfrm>
            <a:off x="460919" y="4419461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</a:p>
          <a:p>
            <a:pPr algn="l" rtl="0" fontAlgn="base"/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3"/>
              </a:rPr>
              <a:t>Results of the 2024 NRMP Program Director Survey</a:t>
            </a:r>
            <a:endParaRPr lang="en-US" sz="800" b="0" i="0" dirty="0">
              <a:solidFill>
                <a:srgbClr val="000000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973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Probability of Matching Based on Number of Programs Ranked</a:t>
            </a:r>
            <a:r>
              <a:rPr lang="en-US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24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AC2BF2-0344-519A-7FD1-11EEEE061D37}"/>
              </a:ext>
            </a:extLst>
          </p:cNvPr>
          <p:cNvSpPr txBox="1"/>
          <p:nvPr/>
        </p:nvSpPr>
        <p:spPr>
          <a:xfrm>
            <a:off x="4326675" y="4701544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</a:p>
          <a:p>
            <a:pPr algn="l" rtl="0" fontAlgn="base"/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2"/>
              </a:rPr>
              <a:t>Results of the 2024 NRMP Program Director Survey</a:t>
            </a:r>
            <a:endParaRPr lang="en-US" sz="800" b="0" i="0" dirty="0">
              <a:solidFill>
                <a:srgbClr val="000000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pic>
        <p:nvPicPr>
          <p:cNvPr id="9" name="Picture 8" descr="A graph with a line&#10;&#10;Description automatically generated">
            <a:extLst>
              <a:ext uri="{FF2B5EF4-FFF2-40B4-BE49-F238E27FC236}">
                <a16:creationId xmlns:a16="http://schemas.microsoft.com/office/drawing/2014/main" id="{7A3CEC76-F967-FB35-FEF8-1038952BC4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8" y="955706"/>
            <a:ext cx="5817109" cy="3743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002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>
                <a:latin typeface="Urbanist ExtraBold"/>
              </a:rPr>
              <a:t>Neurology </a:t>
            </a:r>
            <a:r>
              <a:rPr lang="en-US" dirty="0">
                <a:latin typeface="Urbanist ExtraBold"/>
              </a:rPr>
              <a:t>Resources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C202FD5-8AC3-FF14-7155-4B8D95E7E1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3239" y="1121710"/>
            <a:ext cx="6941361" cy="3539190"/>
          </a:xfrm>
        </p:spPr>
        <p:txBody>
          <a:bodyPr lIns="91440" tIns="45720" rIns="91440" bIns="45720" anchor="t"/>
          <a:lstStyle/>
          <a:p>
            <a:pPr marL="285750" indent="-285750" algn="l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  <a:buChar char="•"/>
            </a:pPr>
            <a:r>
              <a:rPr lang="en-US" sz="120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Careers in Medicine Website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20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American College of Osteopathic Neurologists and Psychiatrists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20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American Academy of Neurology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20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Medical Student Resources</a:t>
            </a:r>
            <a:endParaRPr lang="en-US" sz="1200" dirty="0">
              <a:solidFill>
                <a:srgbClr val="211261"/>
              </a:solidFill>
              <a:latin typeface="Urbanist"/>
              <a:ea typeface="Urbanist" panose="020B0A04040200000203" pitchFamily="34" charset="0"/>
              <a:cs typeface="Arial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200" b="1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Arial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Mentorship Opportunities:</a:t>
            </a:r>
          </a:p>
          <a:p>
            <a:pPr marL="742950" lvl="1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200" dirty="0">
                <a:solidFill>
                  <a:srgbClr val="21126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American Neurological Association </a:t>
            </a:r>
            <a:r>
              <a:rPr lang="en-US" sz="120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Arial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</a:t>
            </a:r>
            <a:r>
              <a:rPr lang="en-US" sz="1200" dirty="0">
                <a:solidFill>
                  <a:srgbClr val="3063C2"/>
                </a:solidFill>
                <a:latin typeface="Urbanist"/>
                <a:ea typeface="Urbanist" panose="020B0A04040200000203" pitchFamily="34" charset="0"/>
                <a:cs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ANA Futures</a:t>
            </a:r>
            <a:r>
              <a:rPr lang="en-US" sz="120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Arial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</a:p>
          <a:p>
            <a:pPr marL="742950" lvl="1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20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Arial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American Neurological Association (</a:t>
            </a:r>
            <a:r>
              <a:rPr lang="en-US" sz="1200" dirty="0">
                <a:solidFill>
                  <a:srgbClr val="3063C2"/>
                </a:solidFill>
                <a:latin typeface="Urbanist"/>
                <a:ea typeface="Urbanist" panose="020B0A04040200000203" pitchFamily="34" charset="0"/>
                <a:cs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ANA Ascend</a:t>
            </a:r>
            <a:r>
              <a:rPr lang="en-US" sz="120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Arial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  <a:endParaRPr lang="en-US" sz="1200" dirty="0">
              <a:solidFill>
                <a:srgbClr val="211261"/>
              </a:solidFill>
              <a:latin typeface="Urbanist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194310" indent="-19431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endParaRPr lang="en-US" sz="1200" dirty="0">
              <a:solidFill>
                <a:srgbClr val="211261"/>
              </a:solidFill>
              <a:latin typeface="Urbanis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364483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and Slider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ight Background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ark Background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Image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Graph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d893fd5-62e7-4a18-808f-6929b6092986" xsi:nil="true"/>
    <lcf76f155ced4ddcb4097134ff3c332f xmlns="9c78bb9a-e7e5-4333-aeb4-fa52a274adc9">
      <Terms xmlns="http://schemas.microsoft.com/office/infopath/2007/PartnerControls"/>
    </lcf76f155ced4ddcb4097134ff3c332f>
    <SharedWithUsers xmlns="6d893fd5-62e7-4a18-808f-6929b6092986">
      <UserInfo>
        <DisplayName>GME Initiatives</DisplayName>
        <AccountId>28451</AccountId>
        <AccountType/>
      </UserInfo>
      <UserInfo>
        <DisplayName>Madhumita Napa</DisplayName>
        <AccountId>28201</AccountId>
        <AccountType/>
      </UserInfo>
      <UserInfo>
        <DisplayName>Alegneta Long</DisplayName>
        <AccountId>200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070BC99AE61449937D6C7B9A66CE34" ma:contentTypeVersion="19" ma:contentTypeDescription="Create a new document." ma:contentTypeScope="" ma:versionID="57126166ae8fa532384d978e2bfce09e">
  <xsd:schema xmlns:xsd="http://www.w3.org/2001/XMLSchema" xmlns:xs="http://www.w3.org/2001/XMLSchema" xmlns:p="http://schemas.microsoft.com/office/2006/metadata/properties" xmlns:ns1="http://schemas.microsoft.com/sharepoint/v3" xmlns:ns2="9c78bb9a-e7e5-4333-aeb4-fa52a274adc9" xmlns:ns3="6d893fd5-62e7-4a18-808f-6929b6092986" targetNamespace="http://schemas.microsoft.com/office/2006/metadata/properties" ma:root="true" ma:fieldsID="448220e8a3c393ea2daa14f5c1a064d7" ns1:_="" ns2:_="" ns3:_="">
    <xsd:import namespace="http://schemas.microsoft.com/sharepoint/v3"/>
    <xsd:import namespace="9c78bb9a-e7e5-4333-aeb4-fa52a274adc9"/>
    <xsd:import namespace="6d893fd5-62e7-4a18-808f-6929b609298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EventHashCode" minOccurs="0"/>
                <xsd:element ref="ns2:MediaServiceGenerationTime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78bb9a-e7e5-4333-aeb4-fa52a274ad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8316ac8f-cad6-4f82-943e-f438414eeed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893fd5-62e7-4a18-808f-6929b609298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d08ca35-049e-44d0-bc8f-f122cd0ed01e}" ma:internalName="TaxCatchAll" ma:showField="CatchAllData" ma:web="6d893fd5-62e7-4a18-808f-6929b609298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BA112A2-B49C-4FD8-B94B-CDE115D98FA9}">
  <ds:schemaRefs>
    <ds:schemaRef ds:uri="http://purl.org/dc/dcmitype/"/>
    <ds:schemaRef ds:uri="http://schemas.microsoft.com/office/infopath/2007/PartnerControls"/>
    <ds:schemaRef ds:uri="http://purl.org/dc/elements/1.1/"/>
    <ds:schemaRef ds:uri="http://purl.org/dc/terms/"/>
    <ds:schemaRef ds:uri="http://schemas.microsoft.com/office/2006/documentManagement/types"/>
    <ds:schemaRef ds:uri="9c78bb9a-e7e5-4333-aeb4-fa52a274adc9"/>
    <ds:schemaRef ds:uri="http://www.w3.org/XML/1998/namespace"/>
    <ds:schemaRef ds:uri="http://schemas.openxmlformats.org/package/2006/metadata/core-properties"/>
    <ds:schemaRef ds:uri="6d893fd5-62e7-4a18-808f-6929b6092986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B256BAED-4285-4496-8F2F-C943C74828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0512E67-9450-4B3A-B566-53BB5E8FA847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3956</TotalTime>
  <Words>692</Words>
  <Application>Microsoft Office PowerPoint</Application>
  <PresentationFormat>Custom</PresentationFormat>
  <Paragraphs>100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9</vt:i4>
      </vt:variant>
    </vt:vector>
  </HeadingPairs>
  <TitlesOfParts>
    <vt:vector size="22" baseType="lpstr">
      <vt:lpstr>Arial</vt:lpstr>
      <vt:lpstr>Arial,Sans-Serif</vt:lpstr>
      <vt:lpstr>Avenir Book</vt:lpstr>
      <vt:lpstr>Segoe UI</vt:lpstr>
      <vt:lpstr>Sofia Pro</vt:lpstr>
      <vt:lpstr>Urbanist</vt:lpstr>
      <vt:lpstr>Urbanist ExtraBold</vt:lpstr>
      <vt:lpstr>Urbanist SemiBold</vt:lpstr>
      <vt:lpstr>Title and Sliders</vt:lpstr>
      <vt:lpstr>Light Background</vt:lpstr>
      <vt:lpstr>Dark Background</vt:lpstr>
      <vt:lpstr>Images</vt:lpstr>
      <vt:lpstr>Graphs</vt:lpstr>
      <vt:lpstr>PowerPoint Presentation</vt:lpstr>
      <vt:lpstr>PowerPoint Presentation</vt:lpstr>
      <vt:lpstr>PowerPoint Presentation</vt:lpstr>
      <vt:lpstr>Neurology Data Overview​</vt:lpstr>
      <vt:lpstr>Top Factors Considered by Program Directors for Choosing Interviewees​</vt:lpstr>
      <vt:lpstr>COMLEX Level 2 CE Score Ranges (2024)​</vt:lpstr>
      <vt:lpstr>USMLE Step 2 CK Score Ranges (2024)​</vt:lpstr>
      <vt:lpstr>Probability of Matching Based on Number of Programs Ranked​</vt:lpstr>
      <vt:lpstr>Neurology 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Marta Izarra</dc:creator>
  <cp:lastModifiedBy>Hannah Burgess</cp:lastModifiedBy>
  <cp:revision>624</cp:revision>
  <dcterms:created xsi:type="dcterms:W3CDTF">2022-09-01T21:39:29Z</dcterms:created>
  <dcterms:modified xsi:type="dcterms:W3CDTF">2026-05-01T17:44:24Z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0x010100F2070BC99AE61449937D6C7B9A66CE34</vt:lpwstr>
  </property>
  <property fmtid="{D5CDD505-2E9C-101B-9397-08002B2CF9AE}" pid="3" name="MediaServiceImageTags">
    <vt:lpwstr/>
  </property>
</Properties>
</file>